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74" r:id="rId3"/>
    <p:sldId id="269" r:id="rId4"/>
    <p:sldId id="271" r:id="rId5"/>
    <p:sldId id="267" r:id="rId6"/>
    <p:sldId id="268" r:id="rId7"/>
    <p:sldId id="275" r:id="rId8"/>
    <p:sldId id="270" r:id="rId9"/>
    <p:sldId id="272" r:id="rId10"/>
    <p:sldId id="258" r:id="rId11"/>
    <p:sldId id="261" r:id="rId12"/>
    <p:sldId id="259" r:id="rId13"/>
    <p:sldId id="260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71" autoAdjust="0"/>
  </p:normalViewPr>
  <p:slideViewPr>
    <p:cSldViewPr>
      <p:cViewPr varScale="1">
        <p:scale>
          <a:sx n="73" d="100"/>
          <a:sy n="73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043BF-6992-4AAF-A38D-A9D205D53D77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5F89-1E66-4D9B-9A08-59A7FF7842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65F89-1E66-4D9B-9A08-59A7FF7842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0D8F14-9AC6-4326-8A5B-8AD17BA8A58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2B1531-86FC-44EA-8261-EE7ACE123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Lisa.Hopkins@ucps.k12.nc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295400"/>
            <a:ext cx="5791200" cy="1524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accent1"/>
                </a:solidFill>
              </a:rPr>
              <a:t>7</a:t>
            </a:r>
            <a:r>
              <a:rPr lang="en-US" sz="3600" u="sng" baseline="30000" dirty="0" smtClean="0">
                <a:solidFill>
                  <a:schemeClr val="accent1"/>
                </a:solidFill>
              </a:rPr>
              <a:t>th</a:t>
            </a:r>
            <a:r>
              <a:rPr lang="en-US" sz="3600" u="sng" dirty="0" smtClean="0">
                <a:solidFill>
                  <a:schemeClr val="accent1"/>
                </a:solidFill>
              </a:rPr>
              <a:t> Grade Parent Night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Mrs. Hansen’s Math Class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Marvin Ridge Middle School</a:t>
            </a:r>
          </a:p>
          <a:p>
            <a:r>
              <a:rPr lang="en-US" smtClean="0"/>
              <a:t>2018-2019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7467600" cy="60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1676400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i="1" dirty="0" smtClean="0"/>
              <a:t> </a:t>
            </a:r>
          </a:p>
          <a:p>
            <a:pPr>
              <a:buFontTx/>
              <a:buChar char="-"/>
            </a:pPr>
            <a:r>
              <a:rPr lang="en-US" sz="2000" dirty="0" smtClean="0"/>
              <a:t>Visit the MRMS Website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About Our School</a:t>
            </a: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Staff Directory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Click on </a:t>
            </a:r>
            <a:r>
              <a:rPr lang="en-US" sz="2000" dirty="0" smtClean="0"/>
              <a:t>next to my </a:t>
            </a:r>
            <a:r>
              <a:rPr lang="en-US" sz="2000" dirty="0" smtClean="0"/>
              <a:t>name “</a:t>
            </a:r>
            <a:r>
              <a:rPr lang="en-US" sz="2000" dirty="0" smtClean="0"/>
              <a:t>Hansen”</a:t>
            </a:r>
            <a:endParaRPr lang="en-US" sz="2000" dirty="0"/>
          </a:p>
        </p:txBody>
      </p:sp>
      <p:pic>
        <p:nvPicPr>
          <p:cNvPr id="5" name="Picture 4" descr="Moodle P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6505706" cy="4607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3-ring binder (</a:t>
            </a:r>
            <a:r>
              <a:rPr lang="en-US" dirty="0"/>
              <a:t>2</a:t>
            </a:r>
            <a:r>
              <a:rPr lang="en-US" dirty="0" smtClean="0"/>
              <a:t> inch)</a:t>
            </a:r>
          </a:p>
          <a:p>
            <a:pPr>
              <a:buNone/>
            </a:pPr>
            <a:r>
              <a:rPr lang="en-US" dirty="0" smtClean="0"/>
              <a:t>		-3 Tabs: (Homework, Graded Quizzes &amp; 			Tests, Weekly Math)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-</a:t>
            </a:r>
            <a:r>
              <a:rPr lang="en-US" dirty="0" smtClean="0"/>
              <a:t>2 Spiral Notebooks: (Notes and Warm-ups)</a:t>
            </a:r>
            <a:endParaRPr lang="en-US" i="1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Pencils only should be used for math (</a:t>
            </a:r>
            <a:r>
              <a:rPr lang="en-US" i="1" dirty="0" smtClean="0"/>
              <a:t>with exception for personal notes in notebook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Colorful pens should be used for checking homework for accuracy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Math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57825" y="1752600"/>
            <a:ext cx="2895600" cy="4873752"/>
          </a:xfrm>
        </p:spPr>
        <p:txBody>
          <a:bodyPr/>
          <a:lstStyle/>
          <a:p>
            <a:r>
              <a:rPr lang="en-US" dirty="0" smtClean="0"/>
              <a:t>Assigned every Monday and due the following Monday.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5369898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student is absent it is THEIR responsibility to make up any work they missed-</a:t>
            </a:r>
            <a:r>
              <a:rPr lang="en-US" i="1" dirty="0" smtClean="0"/>
              <a:t> this includes homework, notes, quizzes, and tests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Students have two days to complete an assignment for every one day they were absent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Notes must also be caught up if absent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Assigned almost every night </a:t>
            </a:r>
          </a:p>
          <a:p>
            <a:r>
              <a:rPr lang="en-US" dirty="0" smtClean="0"/>
              <a:t>Checked for completion, only graded for accuracy occasionally</a:t>
            </a:r>
          </a:p>
          <a:p>
            <a:r>
              <a:rPr lang="en-US" dirty="0" smtClean="0"/>
              <a:t>Work must be shown and all problems should be completed</a:t>
            </a:r>
          </a:p>
          <a:p>
            <a:r>
              <a:rPr lang="en-US" dirty="0" smtClean="0"/>
              <a:t>No homework will be accepted in pen</a:t>
            </a:r>
          </a:p>
          <a:p>
            <a:r>
              <a:rPr lang="en-US" b="1" i="1" dirty="0" smtClean="0"/>
              <a:t>Homework is not accepted late</a:t>
            </a:r>
            <a:endParaRPr lang="en-US" dirty="0" smtClean="0"/>
          </a:p>
          <a:p>
            <a:r>
              <a:rPr lang="en-US" dirty="0" smtClean="0"/>
              <a:t>They check it for accuracy after it is marked for completion.</a:t>
            </a:r>
          </a:p>
          <a:p>
            <a:r>
              <a:rPr lang="en-US" dirty="0" smtClean="0"/>
              <a:t>IXL assignments are given for longer periods of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08038"/>
          </a:xfrm>
        </p:spPr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086600" cy="1905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Grades are weighted</a:t>
            </a:r>
          </a:p>
          <a:p>
            <a:r>
              <a:rPr lang="en-US" dirty="0" smtClean="0"/>
              <a:t>Assessments  60%                                    </a:t>
            </a:r>
          </a:p>
          <a:p>
            <a:r>
              <a:rPr lang="en-US" dirty="0" smtClean="0"/>
              <a:t>Classwork/Weekly Math/IXL  30%                   </a:t>
            </a:r>
          </a:p>
          <a:p>
            <a:r>
              <a:rPr lang="en-US" dirty="0" smtClean="0"/>
              <a:t>Homework  10%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429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90800" y="3429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5410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43000"/>
          </a:xfrm>
        </p:spPr>
        <p:txBody>
          <a:bodyPr/>
          <a:lstStyle/>
          <a:p>
            <a:r>
              <a:rPr lang="en-US" dirty="0" smtClean="0"/>
              <a:t>Email: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isa.hansen</a:t>
            </a:r>
            <a:r>
              <a:rPr lang="en-US" dirty="0" smtClean="0">
                <a:hlinkClick r:id="rId2"/>
              </a:rPr>
              <a:t>@ucps.k12.nc.us</a:t>
            </a:r>
            <a:endParaRPr lang="en-US" dirty="0" smtClean="0"/>
          </a:p>
          <a:p>
            <a:r>
              <a:rPr lang="en-US" dirty="0" smtClean="0"/>
              <a:t>Phone:    704- 290- 1510</a:t>
            </a:r>
            <a:endParaRPr lang="en-US" dirty="0"/>
          </a:p>
        </p:txBody>
      </p:sp>
      <p:pic>
        <p:nvPicPr>
          <p:cNvPr id="4" name="Picture 3" descr="MRMS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276600"/>
            <a:ext cx="811987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960485"/>
          </a:xfrm>
        </p:spPr>
        <p:txBody>
          <a:bodyPr>
            <a:noAutofit/>
          </a:bodyPr>
          <a:lstStyle/>
          <a:p>
            <a:r>
              <a:rPr lang="en-US" sz="5400" dirty="0" smtClean="0"/>
              <a:t>North Carolina Standard Course of Study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Ratios &amp; Proportional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Unit Rates</a:t>
            </a:r>
          </a:p>
          <a:p>
            <a:r>
              <a:rPr lang="en-US" dirty="0" smtClean="0"/>
              <a:t>Proportional Relationships</a:t>
            </a:r>
          </a:p>
          <a:p>
            <a:pPr lvl="1"/>
            <a:r>
              <a:rPr lang="en-US" dirty="0" smtClean="0"/>
              <a:t>Writing &amp; Solving </a:t>
            </a:r>
          </a:p>
          <a:p>
            <a:pPr lvl="1"/>
            <a:r>
              <a:rPr lang="en-US" dirty="0" smtClean="0"/>
              <a:t>Unit conversions</a:t>
            </a:r>
          </a:p>
          <a:p>
            <a:pPr lvl="1"/>
            <a:r>
              <a:rPr lang="en-US" dirty="0" smtClean="0"/>
              <a:t>Tables</a:t>
            </a:r>
          </a:p>
          <a:p>
            <a:r>
              <a:rPr lang="en-US" dirty="0" smtClean="0"/>
              <a:t>Direct Variation/Rate of change</a:t>
            </a:r>
          </a:p>
          <a:p>
            <a:r>
              <a:rPr lang="en-US" dirty="0" smtClean="0"/>
              <a:t>Constant of Proportionality</a:t>
            </a:r>
          </a:p>
          <a:p>
            <a:r>
              <a:rPr lang="en-US" dirty="0" smtClean="0"/>
              <a:t>Graphing Direct Proportions</a:t>
            </a:r>
          </a:p>
          <a:p>
            <a:r>
              <a:rPr lang="en-US" dirty="0" err="1" smtClean="0"/>
              <a:t>Percents</a:t>
            </a:r>
            <a:endParaRPr lang="en-US" dirty="0" smtClean="0"/>
          </a:p>
          <a:p>
            <a:pPr lvl="1"/>
            <a:r>
              <a:rPr lang="en-US" dirty="0" smtClean="0"/>
              <a:t>Simple Interest</a:t>
            </a:r>
          </a:p>
          <a:p>
            <a:pPr lvl="1"/>
            <a:r>
              <a:rPr lang="en-US" dirty="0" smtClean="0"/>
              <a:t>Percent of Change</a:t>
            </a:r>
          </a:p>
          <a:p>
            <a:pPr lvl="1"/>
            <a:r>
              <a:rPr lang="en-US" dirty="0" smtClean="0"/>
              <a:t>Tax, Discount, Mark-Up, </a:t>
            </a:r>
          </a:p>
          <a:p>
            <a:pPr lvl="1"/>
            <a:r>
              <a:rPr lang="en-US" dirty="0" smtClean="0"/>
              <a:t>Commission, Tip/Gratuity</a:t>
            </a:r>
          </a:p>
          <a:p>
            <a:pPr lvl="1" algn="r"/>
            <a:r>
              <a:rPr lang="en-US" dirty="0" smtClean="0"/>
              <a:t>Complete by mid 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/>
          <a:lstStyle/>
          <a:p>
            <a:r>
              <a:rPr lang="en-US" dirty="0" smtClean="0"/>
              <a:t>Statistics &amp;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315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Random Sampling</a:t>
            </a:r>
          </a:p>
          <a:p>
            <a:r>
              <a:rPr lang="en-US" dirty="0" smtClean="0"/>
              <a:t>Independent Events</a:t>
            </a:r>
          </a:p>
          <a:p>
            <a:r>
              <a:rPr lang="en-US" dirty="0" smtClean="0"/>
              <a:t>Dependent Events</a:t>
            </a:r>
            <a:endParaRPr lang="en-US" dirty="0"/>
          </a:p>
          <a:p>
            <a:r>
              <a:rPr lang="en-US" dirty="0"/>
              <a:t>Describing Data</a:t>
            </a:r>
          </a:p>
          <a:p>
            <a:r>
              <a:rPr lang="en-US" dirty="0"/>
              <a:t>Comparing Populations</a:t>
            </a:r>
          </a:p>
          <a:p>
            <a:r>
              <a:rPr lang="en-US" dirty="0"/>
              <a:t>Likelihood of events</a:t>
            </a:r>
          </a:p>
          <a:p>
            <a:r>
              <a:rPr lang="en-US" dirty="0"/>
              <a:t>Sample Space</a:t>
            </a:r>
          </a:p>
          <a:p>
            <a:r>
              <a:rPr lang="en-US" dirty="0"/>
              <a:t>Experimental Probability</a:t>
            </a:r>
          </a:p>
          <a:p>
            <a:r>
              <a:rPr lang="en-US" dirty="0"/>
              <a:t>Theoretical Probability</a:t>
            </a:r>
          </a:p>
          <a:p>
            <a:r>
              <a:rPr lang="en-US" dirty="0"/>
              <a:t>Tree Diagrams</a:t>
            </a:r>
          </a:p>
          <a:p>
            <a:r>
              <a:rPr lang="en-US" dirty="0"/>
              <a:t>Fundamental Counting Principles</a:t>
            </a:r>
          </a:p>
          <a:p>
            <a:pPr algn="r"/>
            <a:r>
              <a:rPr lang="en-US" dirty="0" smtClean="0"/>
              <a:t>Complete by early November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1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Operations</a:t>
            </a:r>
          </a:p>
          <a:p>
            <a:pPr lvl="1"/>
            <a:r>
              <a:rPr lang="en-US" dirty="0" smtClean="0"/>
              <a:t>Addition	</a:t>
            </a:r>
          </a:p>
          <a:p>
            <a:pPr lvl="1"/>
            <a:r>
              <a:rPr lang="en-US" dirty="0" smtClean="0"/>
              <a:t>Subtraction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Division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Decimals</a:t>
            </a:r>
          </a:p>
          <a:p>
            <a:pPr algn="r"/>
            <a:r>
              <a:rPr lang="en-US" dirty="0" smtClean="0"/>
              <a:t>Complete by early 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&amp;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Expressions</a:t>
            </a:r>
          </a:p>
          <a:p>
            <a:r>
              <a:rPr lang="en-US" dirty="0" smtClean="0"/>
              <a:t>Evaluating / Simplifying Expressions</a:t>
            </a:r>
          </a:p>
          <a:p>
            <a:r>
              <a:rPr lang="en-US" dirty="0" smtClean="0"/>
              <a:t>Solving Equations</a:t>
            </a:r>
          </a:p>
          <a:p>
            <a:pPr lvl="1"/>
            <a:r>
              <a:rPr lang="en-US" dirty="0" smtClean="0"/>
              <a:t>One Step</a:t>
            </a:r>
          </a:p>
          <a:p>
            <a:pPr lvl="1"/>
            <a:r>
              <a:rPr lang="en-US" dirty="0" smtClean="0"/>
              <a:t>Two Step</a:t>
            </a:r>
          </a:p>
          <a:p>
            <a:r>
              <a:rPr lang="en-US" dirty="0" smtClean="0"/>
              <a:t>Using Formulas</a:t>
            </a:r>
          </a:p>
          <a:p>
            <a:r>
              <a:rPr lang="en-US" dirty="0" smtClean="0"/>
              <a:t>Inequalities</a:t>
            </a:r>
          </a:p>
          <a:p>
            <a:pPr lvl="1"/>
            <a:r>
              <a:rPr lang="en-US" dirty="0" smtClean="0"/>
              <a:t>Solving </a:t>
            </a:r>
          </a:p>
          <a:p>
            <a:pPr lvl="1"/>
            <a:r>
              <a:rPr lang="en-US" dirty="0" smtClean="0"/>
              <a:t>Graphing</a:t>
            </a:r>
          </a:p>
          <a:p>
            <a:pPr lvl="1" algn="r"/>
            <a:r>
              <a:rPr lang="en-US" dirty="0" smtClean="0"/>
              <a:t>Complete by end of January</a:t>
            </a:r>
          </a:p>
        </p:txBody>
      </p:sp>
    </p:spTree>
    <p:extLst>
      <p:ext uri="{BB962C8B-B14F-4D97-AF65-F5344CB8AC3E}">
        <p14:creationId xmlns:p14="http://schemas.microsoft.com/office/powerpoint/2010/main" val="31323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Functions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Linear Relationships- tables, equations, graphs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Slope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Rate of change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8">
              <a:buFont typeface="Courier New" panose="02070309020205020404" pitchFamily="49" charset="0"/>
              <a:buChar char="o"/>
            </a:pPr>
            <a:r>
              <a:rPr lang="en-US" sz="2100" dirty="0" smtClean="0"/>
              <a:t>Complete by mid March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Scale Drawing, Models, Factor</a:t>
            </a:r>
          </a:p>
          <a:p>
            <a:r>
              <a:rPr lang="en-US" dirty="0" smtClean="0"/>
              <a:t>Angle types</a:t>
            </a:r>
          </a:p>
          <a:p>
            <a:r>
              <a:rPr lang="en-US" dirty="0" smtClean="0"/>
              <a:t>Triangles</a:t>
            </a:r>
          </a:p>
          <a:p>
            <a:r>
              <a:rPr lang="en-US" dirty="0" smtClean="0"/>
              <a:t>Area Formulas</a:t>
            </a:r>
          </a:p>
          <a:p>
            <a:r>
              <a:rPr lang="en-US" dirty="0" smtClean="0"/>
              <a:t>Circles </a:t>
            </a:r>
          </a:p>
          <a:p>
            <a:pPr lvl="1"/>
            <a:r>
              <a:rPr lang="en-US" dirty="0" smtClean="0"/>
              <a:t>Circumference</a:t>
            </a:r>
          </a:p>
          <a:p>
            <a:pPr lvl="1"/>
            <a:r>
              <a:rPr lang="en-US" dirty="0" smtClean="0"/>
              <a:t>Area</a:t>
            </a:r>
            <a:endParaRPr lang="en-US" dirty="0"/>
          </a:p>
          <a:p>
            <a:r>
              <a:rPr lang="en-US" dirty="0" smtClean="0"/>
              <a:t>Complex Figures</a:t>
            </a:r>
          </a:p>
          <a:p>
            <a:r>
              <a:rPr lang="en-US" dirty="0" smtClean="0"/>
              <a:t>3-Dimensional Figures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Surface Area</a:t>
            </a:r>
          </a:p>
          <a:p>
            <a:r>
              <a:rPr lang="en-US" dirty="0" smtClean="0"/>
              <a:t>Cross Sections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Complete by mid May</a:t>
            </a:r>
          </a:p>
        </p:txBody>
      </p:sp>
    </p:spTree>
    <p:extLst>
      <p:ext uri="{BB962C8B-B14F-4D97-AF65-F5344CB8AC3E}">
        <p14:creationId xmlns:p14="http://schemas.microsoft.com/office/powerpoint/2010/main" val="42552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AIG 7</a:t>
            </a:r>
            <a:r>
              <a:rPr lang="en-US" baseline="30000" dirty="0" smtClean="0"/>
              <a:t>th</a:t>
            </a:r>
            <a:r>
              <a:rPr lang="en-US" dirty="0" smtClean="0"/>
              <a:t> Grade Math is based on the same basic topics with 8</a:t>
            </a:r>
            <a:r>
              <a:rPr lang="en-US" baseline="30000" dirty="0" smtClean="0"/>
              <a:t>th</a:t>
            </a:r>
            <a:r>
              <a:rPr lang="en-US" dirty="0" smtClean="0"/>
              <a:t> grade concepts added to create depth and an extra challenge.</a:t>
            </a:r>
          </a:p>
          <a:p>
            <a:r>
              <a:rPr lang="en-US" dirty="0" smtClean="0"/>
              <a:t>AIG math moves at a faster pace to cover more concepts in the same amount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2286</TotalTime>
  <Words>385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Century Schoolbook</vt:lpstr>
      <vt:lpstr>Courier New</vt:lpstr>
      <vt:lpstr>Wingdings</vt:lpstr>
      <vt:lpstr>Wingdings 2</vt:lpstr>
      <vt:lpstr>Oriel</vt:lpstr>
      <vt:lpstr>7th Grade Parent Night Mrs. Hansen’s Math Class</vt:lpstr>
      <vt:lpstr>North Carolina Standard Course of Study</vt:lpstr>
      <vt:lpstr>Ratios &amp; Proportional Relations</vt:lpstr>
      <vt:lpstr>Statistics &amp; Probability</vt:lpstr>
      <vt:lpstr>Number Systems</vt:lpstr>
      <vt:lpstr>Expressions &amp; Equations</vt:lpstr>
      <vt:lpstr>Functional reasoning</vt:lpstr>
      <vt:lpstr>Geometry</vt:lpstr>
      <vt:lpstr>AIG</vt:lpstr>
      <vt:lpstr>Canvas</vt:lpstr>
      <vt:lpstr>Organization</vt:lpstr>
      <vt:lpstr>Weekly Math </vt:lpstr>
      <vt:lpstr>Make Up Work</vt:lpstr>
      <vt:lpstr>Homework</vt:lpstr>
      <vt:lpstr>Grading Policy</vt:lpstr>
      <vt:lpstr>Contact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Parent Night</dc:title>
  <dc:creator>Workstation</dc:creator>
  <cp:lastModifiedBy>Lisa Hansen</cp:lastModifiedBy>
  <cp:revision>36</cp:revision>
  <dcterms:created xsi:type="dcterms:W3CDTF">2010-09-13T16:21:19Z</dcterms:created>
  <dcterms:modified xsi:type="dcterms:W3CDTF">2018-09-11T22:02:03Z</dcterms:modified>
</cp:coreProperties>
</file>