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3" r:id="rId5"/>
    <p:sldId id="274" r:id="rId6"/>
    <p:sldId id="275" r:id="rId7"/>
    <p:sldId id="276" r:id="rId8"/>
    <p:sldId id="259" r:id="rId9"/>
    <p:sldId id="260" r:id="rId10"/>
    <p:sldId id="261" r:id="rId11"/>
    <p:sldId id="262" r:id="rId12"/>
    <p:sldId id="263" r:id="rId13"/>
    <p:sldId id="277" r:id="rId14"/>
    <p:sldId id="269" r:id="rId15"/>
    <p:sldId id="264" r:id="rId16"/>
    <p:sldId id="265" r:id="rId17"/>
    <p:sldId id="266" r:id="rId18"/>
    <p:sldId id="267"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557316-2521-466A-AD5E-BE042E106C52}"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DC731-871B-467A-8CE7-76EA1631D1E2}" type="slidenum">
              <a:rPr lang="en-US" smtClean="0"/>
              <a:t>‹#›</a:t>
            </a:fld>
            <a:endParaRPr lang="en-US"/>
          </a:p>
        </p:txBody>
      </p:sp>
    </p:spTree>
    <p:extLst>
      <p:ext uri="{BB962C8B-B14F-4D97-AF65-F5344CB8AC3E}">
        <p14:creationId xmlns:p14="http://schemas.microsoft.com/office/powerpoint/2010/main" val="3633816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7316-2521-466A-AD5E-BE042E106C52}"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DC731-871B-467A-8CE7-76EA1631D1E2}" type="slidenum">
              <a:rPr lang="en-US" smtClean="0"/>
              <a:t>‹#›</a:t>
            </a:fld>
            <a:endParaRPr lang="en-US"/>
          </a:p>
        </p:txBody>
      </p:sp>
    </p:spTree>
    <p:extLst>
      <p:ext uri="{BB962C8B-B14F-4D97-AF65-F5344CB8AC3E}">
        <p14:creationId xmlns:p14="http://schemas.microsoft.com/office/powerpoint/2010/main" val="861548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7316-2521-466A-AD5E-BE042E106C52}"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DC731-871B-467A-8CE7-76EA1631D1E2}" type="slidenum">
              <a:rPr lang="en-US" smtClean="0"/>
              <a:t>‹#›</a:t>
            </a:fld>
            <a:endParaRPr lang="en-US"/>
          </a:p>
        </p:txBody>
      </p:sp>
    </p:spTree>
    <p:extLst>
      <p:ext uri="{BB962C8B-B14F-4D97-AF65-F5344CB8AC3E}">
        <p14:creationId xmlns:p14="http://schemas.microsoft.com/office/powerpoint/2010/main" val="205969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7316-2521-466A-AD5E-BE042E106C52}"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DC731-871B-467A-8CE7-76EA1631D1E2}" type="slidenum">
              <a:rPr lang="en-US" smtClean="0"/>
              <a:t>‹#›</a:t>
            </a:fld>
            <a:endParaRPr lang="en-US"/>
          </a:p>
        </p:txBody>
      </p:sp>
    </p:spTree>
    <p:extLst>
      <p:ext uri="{BB962C8B-B14F-4D97-AF65-F5344CB8AC3E}">
        <p14:creationId xmlns:p14="http://schemas.microsoft.com/office/powerpoint/2010/main" val="1206810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557316-2521-466A-AD5E-BE042E106C52}"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DC731-871B-467A-8CE7-76EA1631D1E2}" type="slidenum">
              <a:rPr lang="en-US" smtClean="0"/>
              <a:t>‹#›</a:t>
            </a:fld>
            <a:endParaRPr lang="en-US"/>
          </a:p>
        </p:txBody>
      </p:sp>
    </p:spTree>
    <p:extLst>
      <p:ext uri="{BB962C8B-B14F-4D97-AF65-F5344CB8AC3E}">
        <p14:creationId xmlns:p14="http://schemas.microsoft.com/office/powerpoint/2010/main" val="329653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557316-2521-466A-AD5E-BE042E106C52}"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DC731-871B-467A-8CE7-76EA1631D1E2}" type="slidenum">
              <a:rPr lang="en-US" smtClean="0"/>
              <a:t>‹#›</a:t>
            </a:fld>
            <a:endParaRPr lang="en-US"/>
          </a:p>
        </p:txBody>
      </p:sp>
    </p:spTree>
    <p:extLst>
      <p:ext uri="{BB962C8B-B14F-4D97-AF65-F5344CB8AC3E}">
        <p14:creationId xmlns:p14="http://schemas.microsoft.com/office/powerpoint/2010/main" val="3887534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557316-2521-466A-AD5E-BE042E106C52}"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8DC731-871B-467A-8CE7-76EA1631D1E2}" type="slidenum">
              <a:rPr lang="en-US" smtClean="0"/>
              <a:t>‹#›</a:t>
            </a:fld>
            <a:endParaRPr lang="en-US"/>
          </a:p>
        </p:txBody>
      </p:sp>
    </p:spTree>
    <p:extLst>
      <p:ext uri="{BB962C8B-B14F-4D97-AF65-F5344CB8AC3E}">
        <p14:creationId xmlns:p14="http://schemas.microsoft.com/office/powerpoint/2010/main" val="101775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557316-2521-466A-AD5E-BE042E106C52}"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8DC731-871B-467A-8CE7-76EA1631D1E2}" type="slidenum">
              <a:rPr lang="en-US" smtClean="0"/>
              <a:t>‹#›</a:t>
            </a:fld>
            <a:endParaRPr lang="en-US"/>
          </a:p>
        </p:txBody>
      </p:sp>
    </p:spTree>
    <p:extLst>
      <p:ext uri="{BB962C8B-B14F-4D97-AF65-F5344CB8AC3E}">
        <p14:creationId xmlns:p14="http://schemas.microsoft.com/office/powerpoint/2010/main" val="1442625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557316-2521-466A-AD5E-BE042E106C52}"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8DC731-871B-467A-8CE7-76EA1631D1E2}" type="slidenum">
              <a:rPr lang="en-US" smtClean="0"/>
              <a:t>‹#›</a:t>
            </a:fld>
            <a:endParaRPr lang="en-US"/>
          </a:p>
        </p:txBody>
      </p:sp>
    </p:spTree>
    <p:extLst>
      <p:ext uri="{BB962C8B-B14F-4D97-AF65-F5344CB8AC3E}">
        <p14:creationId xmlns:p14="http://schemas.microsoft.com/office/powerpoint/2010/main" val="3461725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557316-2521-466A-AD5E-BE042E106C52}"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DC731-871B-467A-8CE7-76EA1631D1E2}" type="slidenum">
              <a:rPr lang="en-US" smtClean="0"/>
              <a:t>‹#›</a:t>
            </a:fld>
            <a:endParaRPr lang="en-US"/>
          </a:p>
        </p:txBody>
      </p:sp>
    </p:spTree>
    <p:extLst>
      <p:ext uri="{BB962C8B-B14F-4D97-AF65-F5344CB8AC3E}">
        <p14:creationId xmlns:p14="http://schemas.microsoft.com/office/powerpoint/2010/main" val="4242974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557316-2521-466A-AD5E-BE042E106C52}"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DC731-871B-467A-8CE7-76EA1631D1E2}" type="slidenum">
              <a:rPr lang="en-US" smtClean="0"/>
              <a:t>‹#›</a:t>
            </a:fld>
            <a:endParaRPr lang="en-US"/>
          </a:p>
        </p:txBody>
      </p:sp>
    </p:spTree>
    <p:extLst>
      <p:ext uri="{BB962C8B-B14F-4D97-AF65-F5344CB8AC3E}">
        <p14:creationId xmlns:p14="http://schemas.microsoft.com/office/powerpoint/2010/main" val="2200687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57316-2521-466A-AD5E-BE042E106C52}" type="datetimeFigureOut">
              <a:rPr lang="en-US" smtClean="0"/>
              <a:t>1/19/2016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DC731-871B-467A-8CE7-76EA1631D1E2}" type="slidenum">
              <a:rPr lang="en-US" smtClean="0"/>
              <a:t>‹#›</a:t>
            </a:fld>
            <a:endParaRPr lang="en-US"/>
          </a:p>
        </p:txBody>
      </p:sp>
    </p:spTree>
    <p:extLst>
      <p:ext uri="{BB962C8B-B14F-4D97-AF65-F5344CB8AC3E}">
        <p14:creationId xmlns:p14="http://schemas.microsoft.com/office/powerpoint/2010/main" val="4130207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Canvas </a:t>
            </a:r>
            <a:endParaRPr lang="en-US" dirty="0"/>
          </a:p>
        </p:txBody>
      </p:sp>
      <p:sp>
        <p:nvSpPr>
          <p:cNvPr id="3" name="Subtitle 2"/>
          <p:cNvSpPr>
            <a:spLocks noGrp="1"/>
          </p:cNvSpPr>
          <p:nvPr>
            <p:ph type="subTitle" idx="1"/>
          </p:nvPr>
        </p:nvSpPr>
        <p:spPr/>
        <p:txBody>
          <a:bodyPr/>
          <a:lstStyle/>
          <a:p>
            <a:r>
              <a:rPr lang="en-US" dirty="0" smtClean="0"/>
              <a:t>Uploading Tips for students</a:t>
            </a:r>
            <a:endParaRPr lang="en-US" dirty="0"/>
          </a:p>
        </p:txBody>
      </p:sp>
    </p:spTree>
    <p:extLst>
      <p:ext uri="{BB962C8B-B14F-4D97-AF65-F5344CB8AC3E}">
        <p14:creationId xmlns:p14="http://schemas.microsoft.com/office/powerpoint/2010/main" val="3306463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262" y="725487"/>
            <a:ext cx="11591727" cy="5309553"/>
          </a:xfrm>
          <a:prstGeom prst="rect">
            <a:avLst/>
          </a:prstGeom>
        </p:spPr>
      </p:pic>
    </p:spTree>
    <p:extLst>
      <p:ext uri="{BB962C8B-B14F-4D97-AF65-F5344CB8AC3E}">
        <p14:creationId xmlns:p14="http://schemas.microsoft.com/office/powerpoint/2010/main" val="1678446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247" y="214946"/>
            <a:ext cx="9673273" cy="6651091"/>
          </a:xfrm>
          <a:prstGeom prst="rect">
            <a:avLst/>
          </a:prstGeom>
        </p:spPr>
      </p:pic>
      <p:sp>
        <p:nvSpPr>
          <p:cNvPr id="3" name="Left Arrow 2"/>
          <p:cNvSpPr/>
          <p:nvPr/>
        </p:nvSpPr>
        <p:spPr>
          <a:xfrm>
            <a:off x="3657600" y="3306811"/>
            <a:ext cx="2458720" cy="46736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153713" y="2783591"/>
            <a:ext cx="2786339" cy="523220"/>
          </a:xfrm>
          <a:prstGeom prst="rect">
            <a:avLst/>
          </a:prstGeom>
          <a:noFill/>
        </p:spPr>
        <p:txBody>
          <a:bodyPr wrap="none" lIns="91440" tIns="45720" rIns="91440" bIns="45720">
            <a:spAutoFit/>
          </a:bodyPr>
          <a:lstStyle/>
          <a:p>
            <a:pPr algn="ctr"/>
            <a:r>
              <a:rPr lang="en-US" sz="2800" dirty="0" smtClean="0">
                <a:ln w="0"/>
                <a:effectLst>
                  <a:outerShdw blurRad="38100" dist="19050" dir="2700000" algn="tl" rotWithShape="0">
                    <a:schemeClr val="dk1">
                      <a:alpha val="40000"/>
                    </a:schemeClr>
                  </a:outerShdw>
                </a:effectLst>
              </a:rPr>
              <a:t>Select Google doc</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5" name="Left Arrow 4"/>
          <p:cNvSpPr/>
          <p:nvPr/>
        </p:nvSpPr>
        <p:spPr>
          <a:xfrm>
            <a:off x="4612640" y="5530016"/>
            <a:ext cx="1503680" cy="34544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1138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764" y="743584"/>
            <a:ext cx="12006279" cy="5088256"/>
          </a:xfrm>
          <a:prstGeom prst="rect">
            <a:avLst/>
          </a:prstGeom>
        </p:spPr>
      </p:pic>
      <p:sp>
        <p:nvSpPr>
          <p:cNvPr id="3" name="Oval 2"/>
          <p:cNvSpPr/>
          <p:nvPr/>
        </p:nvSpPr>
        <p:spPr>
          <a:xfrm>
            <a:off x="7660640" y="2011680"/>
            <a:ext cx="4145280" cy="26822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25097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00000"/>
              </a:lnSpc>
              <a:spcBef>
                <a:spcPts val="0"/>
              </a:spcBef>
            </a:pPr>
            <a:r>
              <a:rPr lang="en-US" u="sng" dirty="0">
                <a:solidFill>
                  <a:prstClr val="black"/>
                </a:solidFill>
                <a:latin typeface="Calibri" panose="020F0502020204030204"/>
                <a:ea typeface="+mn-ea"/>
                <a:cs typeface="+mn-cs"/>
              </a:rPr>
              <a:t/>
            </a:r>
            <a:br>
              <a:rPr lang="en-US" u="sng" dirty="0">
                <a:solidFill>
                  <a:prstClr val="black"/>
                </a:solidFill>
                <a:latin typeface="Calibri" panose="020F0502020204030204"/>
                <a:ea typeface="+mn-ea"/>
                <a:cs typeface="+mn-cs"/>
              </a:rPr>
            </a:br>
            <a:r>
              <a:rPr lang="en-US" dirty="0"/>
              <a:t>Uploading </a:t>
            </a:r>
            <a:r>
              <a:rPr lang="en-US" dirty="0" smtClean="0"/>
              <a:t>Multiple Files</a:t>
            </a:r>
            <a:r>
              <a:rPr lang="en-US" u="sng" dirty="0"/>
              <a:t/>
            </a:r>
            <a:br>
              <a:rPr lang="en-US" u="sng" dirty="0"/>
            </a:b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Create</a:t>
            </a:r>
          </a:p>
          <a:p>
            <a:pPr marL="514350" indent="-514350">
              <a:buFont typeface="+mj-lt"/>
              <a:buAutoNum type="arabicPeriod"/>
            </a:pPr>
            <a:r>
              <a:rPr lang="en-US" dirty="0" smtClean="0"/>
              <a:t>Convert</a:t>
            </a:r>
          </a:p>
          <a:p>
            <a:pPr marL="514350" indent="-514350">
              <a:buFont typeface="+mj-lt"/>
              <a:buAutoNum type="arabicPeriod"/>
            </a:pPr>
            <a:r>
              <a:rPr lang="en-US" dirty="0" smtClean="0"/>
              <a:t>Upload (add files)</a:t>
            </a:r>
          </a:p>
          <a:p>
            <a:pPr marL="514350" indent="-514350">
              <a:buFont typeface="+mj-lt"/>
              <a:buAutoNum type="arabicPeriod"/>
            </a:pPr>
            <a:r>
              <a:rPr lang="en-US" dirty="0" smtClean="0"/>
              <a:t>Submit</a:t>
            </a:r>
          </a:p>
          <a:p>
            <a:pPr marL="514350" indent="-514350">
              <a:buFont typeface="+mj-lt"/>
              <a:buAutoNum type="arabicPeriod"/>
            </a:pPr>
            <a:r>
              <a:rPr lang="en-US" dirty="0" smtClean="0"/>
              <a:t>Confirm </a:t>
            </a:r>
            <a:endParaRPr lang="en-US" dirty="0"/>
          </a:p>
        </p:txBody>
      </p:sp>
    </p:spTree>
    <p:extLst>
      <p:ext uri="{BB962C8B-B14F-4D97-AF65-F5344CB8AC3E}">
        <p14:creationId xmlns:p14="http://schemas.microsoft.com/office/powerpoint/2010/main" val="2380643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820" y="2385871"/>
            <a:ext cx="11204620" cy="1938992"/>
          </a:xfrm>
          <a:prstGeom prst="rect">
            <a:avLst/>
          </a:prstGeom>
          <a:noFill/>
        </p:spPr>
        <p:txBody>
          <a:bodyPr wrap="square" lIns="91440" tIns="45720" rIns="91440" bIns="45720">
            <a:spAutoFit/>
          </a:bodyPr>
          <a:lstStyle/>
          <a:p>
            <a:r>
              <a:rPr lang="en-US" sz="4000" b="0" cap="none" spc="0" dirty="0" smtClean="0">
                <a:ln w="0"/>
                <a:solidFill>
                  <a:schemeClr val="tx1"/>
                </a:solidFill>
                <a:effectLst>
                  <a:outerShdw blurRad="38100" dist="19050" dir="2700000" algn="tl" rotWithShape="0">
                    <a:schemeClr val="dk1">
                      <a:alpha val="40000"/>
                    </a:schemeClr>
                  </a:outerShdw>
                </a:effectLst>
              </a:rPr>
              <a:t>When uploading multiple documents </a:t>
            </a:r>
            <a:r>
              <a:rPr lang="en-US" sz="4000" dirty="0" smtClean="0">
                <a:ln w="0"/>
                <a:effectLst>
                  <a:outerShdw blurRad="38100" dist="19050" dir="2700000" algn="tl" rotWithShape="0">
                    <a:schemeClr val="dk1">
                      <a:alpha val="40000"/>
                    </a:schemeClr>
                  </a:outerShdw>
                </a:effectLst>
              </a:rPr>
              <a:t>the first thing you have to do i</a:t>
            </a:r>
            <a:r>
              <a:rPr lang="en-US" sz="4000" b="0" cap="none" spc="0" dirty="0" smtClean="0">
                <a:ln w="0"/>
                <a:solidFill>
                  <a:schemeClr val="tx1"/>
                </a:solidFill>
                <a:effectLst>
                  <a:outerShdw blurRad="38100" dist="19050" dir="2700000" algn="tl" rotWithShape="0">
                    <a:schemeClr val="dk1">
                      <a:alpha val="40000"/>
                    </a:schemeClr>
                  </a:outerShdw>
                </a:effectLst>
              </a:rPr>
              <a:t>s change your Google  </a:t>
            </a:r>
            <a:r>
              <a:rPr lang="en-US" sz="4000" dirty="0" smtClean="0">
                <a:ln w="0"/>
                <a:effectLst>
                  <a:outerShdw blurRad="38100" dist="19050" dir="2700000" algn="tl" rotWithShape="0">
                    <a:schemeClr val="dk1">
                      <a:alpha val="40000"/>
                    </a:schemeClr>
                  </a:outerShdw>
                </a:effectLst>
              </a:rPr>
              <a:t>document/presentation to a Microsoft d</a:t>
            </a:r>
            <a:r>
              <a:rPr lang="en-US" sz="4000" b="0" cap="none" spc="0" dirty="0" smtClean="0">
                <a:ln w="0"/>
                <a:solidFill>
                  <a:schemeClr val="tx1"/>
                </a:solidFill>
                <a:effectLst>
                  <a:outerShdw blurRad="38100" dist="19050" dir="2700000" algn="tl" rotWithShape="0">
                    <a:schemeClr val="dk1">
                      <a:alpha val="40000"/>
                    </a:schemeClr>
                  </a:outerShdw>
                </a:effectLst>
              </a:rPr>
              <a:t>ocument.</a:t>
            </a:r>
          </a:p>
        </p:txBody>
      </p:sp>
      <p:sp>
        <p:nvSpPr>
          <p:cNvPr id="3" name="TextBox 2"/>
          <p:cNvSpPr txBox="1"/>
          <p:nvPr/>
        </p:nvSpPr>
        <p:spPr>
          <a:xfrm>
            <a:off x="973015" y="679998"/>
            <a:ext cx="9155723" cy="1107996"/>
          </a:xfrm>
          <a:prstGeom prst="rect">
            <a:avLst/>
          </a:prstGeom>
          <a:noFill/>
        </p:spPr>
        <p:txBody>
          <a:bodyPr wrap="square" rtlCol="0">
            <a:spAutoFit/>
          </a:bodyPr>
          <a:lstStyle/>
          <a:p>
            <a:r>
              <a:rPr lang="en-US" sz="6600" dirty="0" smtClean="0"/>
              <a:t>Don’t forget to Convert!</a:t>
            </a:r>
            <a:endParaRPr lang="en-US" sz="6600" dirty="0"/>
          </a:p>
        </p:txBody>
      </p:sp>
    </p:spTree>
    <p:extLst>
      <p:ext uri="{BB962C8B-B14F-4D97-AF65-F5344CB8AC3E}">
        <p14:creationId xmlns:p14="http://schemas.microsoft.com/office/powerpoint/2010/main" val="1470163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924822" y="234462"/>
            <a:ext cx="9635588" cy="6447692"/>
            <a:chOff x="223520" y="-182880"/>
            <a:chExt cx="10083481" cy="7315200"/>
          </a:xfrm>
        </p:grpSpPr>
        <p:pic>
          <p:nvPicPr>
            <p:cNvPr id="2" name="Picture 1"/>
            <p:cNvPicPr>
              <a:picLocks noChangeAspect="1"/>
            </p:cNvPicPr>
            <p:nvPr/>
          </p:nvPicPr>
          <p:blipFill>
            <a:blip r:embed="rId2"/>
            <a:stretch>
              <a:fillRect/>
            </a:stretch>
          </p:blipFill>
          <p:spPr>
            <a:xfrm>
              <a:off x="712786" y="-182880"/>
              <a:ext cx="9594215" cy="7315200"/>
            </a:xfrm>
            <a:prstGeom prst="rect">
              <a:avLst/>
            </a:prstGeom>
            <a:effectLst>
              <a:innerShdw blurRad="63500" dist="50800" dir="13500000">
                <a:prstClr val="black">
                  <a:alpha val="50000"/>
                </a:prstClr>
              </a:innerShdw>
            </a:effectLst>
          </p:spPr>
        </p:pic>
        <p:sp>
          <p:nvSpPr>
            <p:cNvPr id="3" name="Left Arrow 2"/>
            <p:cNvSpPr/>
            <p:nvPr/>
          </p:nvSpPr>
          <p:spPr>
            <a:xfrm>
              <a:off x="1473200" y="828040"/>
              <a:ext cx="1544320" cy="45212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23520" y="3982720"/>
              <a:ext cx="4653280" cy="6705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4891722" y="3921760"/>
              <a:ext cx="1236345" cy="7874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115154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09577" y="-124823"/>
            <a:ext cx="18694493" cy="10510520"/>
            <a:chOff x="-409577" y="-124823"/>
            <a:chExt cx="18694493" cy="10510520"/>
          </a:xfrm>
        </p:grpSpPr>
        <p:pic>
          <p:nvPicPr>
            <p:cNvPr id="2" name="Picture 1"/>
            <p:cNvPicPr>
              <a:picLocks noChangeAspect="1"/>
            </p:cNvPicPr>
            <p:nvPr/>
          </p:nvPicPr>
          <p:blipFill>
            <a:blip r:embed="rId2"/>
            <a:stretch>
              <a:fillRect/>
            </a:stretch>
          </p:blipFill>
          <p:spPr>
            <a:xfrm>
              <a:off x="-409577" y="-124823"/>
              <a:ext cx="18694493" cy="10510520"/>
            </a:xfrm>
            <a:prstGeom prst="rect">
              <a:avLst/>
            </a:prstGeom>
          </p:spPr>
        </p:pic>
        <p:sp>
          <p:nvSpPr>
            <p:cNvPr id="3" name="Left Arrow 2"/>
            <p:cNvSpPr/>
            <p:nvPr/>
          </p:nvSpPr>
          <p:spPr>
            <a:xfrm>
              <a:off x="6161315" y="3098800"/>
              <a:ext cx="2113280" cy="32512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 Arrow 3"/>
            <p:cNvSpPr/>
            <p:nvPr/>
          </p:nvSpPr>
          <p:spPr>
            <a:xfrm>
              <a:off x="7132321" y="4005943"/>
              <a:ext cx="1882502" cy="413657"/>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 Arrow 4"/>
            <p:cNvSpPr/>
            <p:nvPr/>
          </p:nvSpPr>
          <p:spPr>
            <a:xfrm>
              <a:off x="6685280" y="5001623"/>
              <a:ext cx="447041" cy="86233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401946" y="2791602"/>
              <a:ext cx="535724" cy="923330"/>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1</a:t>
              </a:r>
              <a:endParaRPr lang="en-US" sz="5400" dirty="0">
                <a:ln w="0"/>
                <a:effectLst>
                  <a:outerShdw blurRad="38100" dist="19050" dir="2700000" algn="tl" rotWithShape="0">
                    <a:schemeClr val="dk1">
                      <a:alpha val="40000"/>
                    </a:schemeClr>
                  </a:outerShdw>
                </a:effectLst>
              </a:endParaRPr>
            </a:p>
          </p:txBody>
        </p:sp>
        <p:sp>
          <p:nvSpPr>
            <p:cNvPr id="7" name="Rectangle 6"/>
            <p:cNvSpPr/>
            <p:nvPr/>
          </p:nvSpPr>
          <p:spPr>
            <a:xfrm>
              <a:off x="9142174" y="3714932"/>
              <a:ext cx="535724"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2</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8" name="Rectangle 7"/>
            <p:cNvSpPr/>
            <p:nvPr/>
          </p:nvSpPr>
          <p:spPr>
            <a:xfrm>
              <a:off x="7217955" y="5130437"/>
              <a:ext cx="535724"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3</a:t>
              </a:r>
              <a:endParaRPr lang="en-US" sz="5400" b="0" cap="none" spc="0" dirty="0">
                <a:ln w="0"/>
                <a:solidFill>
                  <a:schemeClr val="tx1"/>
                </a:solidFill>
                <a:effectLst>
                  <a:outerShdw blurRad="38100" dist="19050" dir="2700000" algn="tl" rotWithShape="0">
                    <a:schemeClr val="dk1">
                      <a:alpha val="40000"/>
                    </a:schemeClr>
                  </a:outerShdw>
                </a:effectLst>
              </a:endParaRPr>
            </a:p>
          </p:txBody>
        </p:sp>
      </p:grpSp>
    </p:spTree>
    <p:extLst>
      <p:ext uri="{BB962C8B-B14F-4D97-AF65-F5344CB8AC3E}">
        <p14:creationId xmlns:p14="http://schemas.microsoft.com/office/powerpoint/2010/main" val="2980655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03090" y="501090"/>
            <a:ext cx="11111563" cy="5940350"/>
            <a:chOff x="403090" y="501090"/>
            <a:chExt cx="11111563" cy="594035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090" y="501090"/>
              <a:ext cx="11111563" cy="5940350"/>
            </a:xfrm>
            <a:prstGeom prst="rect">
              <a:avLst/>
            </a:prstGeom>
          </p:spPr>
        </p:pic>
        <p:sp>
          <p:nvSpPr>
            <p:cNvPr id="2" name="Left Arrow 1"/>
            <p:cNvSpPr/>
            <p:nvPr/>
          </p:nvSpPr>
          <p:spPr>
            <a:xfrm>
              <a:off x="6217920" y="2983585"/>
              <a:ext cx="2458720" cy="48768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502400" y="2313298"/>
              <a:ext cx="3352841" cy="954107"/>
            </a:xfrm>
            <a:prstGeom prst="rect">
              <a:avLst/>
            </a:prstGeom>
            <a:noFill/>
          </p:spPr>
          <p:txBody>
            <a:bodyPr wrap="none" rtlCol="0">
              <a:spAutoFit/>
            </a:bodyPr>
            <a:lstStyle/>
            <a:p>
              <a:r>
                <a:rPr lang="en-US" sz="2800" b="1" dirty="0" smtClean="0"/>
                <a:t>Your Word document</a:t>
              </a:r>
            </a:p>
            <a:p>
              <a:r>
                <a:rPr lang="en-US" sz="2800" b="1" dirty="0"/>
                <a:t>w</a:t>
              </a:r>
              <a:r>
                <a:rPr lang="en-US" sz="2800" b="1" dirty="0" smtClean="0"/>
                <a:t>ill show here</a:t>
              </a:r>
              <a:endParaRPr lang="en-US" sz="2800" b="1" dirty="0"/>
            </a:p>
          </p:txBody>
        </p:sp>
        <p:sp>
          <p:nvSpPr>
            <p:cNvPr id="5" name="Left Arrow 4"/>
            <p:cNvSpPr/>
            <p:nvPr/>
          </p:nvSpPr>
          <p:spPr>
            <a:xfrm>
              <a:off x="4942871" y="3471265"/>
              <a:ext cx="1016000" cy="5080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128522" y="3432877"/>
              <a:ext cx="2954655" cy="584775"/>
            </a:xfrm>
            <a:prstGeom prst="rect">
              <a:avLst/>
            </a:prstGeom>
            <a:noFill/>
          </p:spPr>
          <p:txBody>
            <a:bodyPr wrap="none" lIns="91440" tIns="45720" rIns="91440" bIns="45720">
              <a:spAutoFit/>
            </a:bodyPr>
            <a:lstStyle/>
            <a:p>
              <a:pPr algn="ctr"/>
              <a:r>
                <a:rPr lang="en-US" sz="3200" b="1" cap="none" spc="0" dirty="0" smtClean="0">
                  <a:ln w="0"/>
                  <a:solidFill>
                    <a:schemeClr val="tx1"/>
                  </a:solidFill>
                  <a:effectLst>
                    <a:outerShdw blurRad="38100" dist="19050" dir="2700000" algn="tl" rotWithShape="0">
                      <a:schemeClr val="dk1">
                        <a:alpha val="40000"/>
                      </a:schemeClr>
                    </a:outerShdw>
                  </a:effectLst>
                </a:rPr>
                <a:t>Add another file</a:t>
              </a:r>
              <a:endParaRPr lang="en-US" sz="3200" b="1" cap="none" spc="0" dirty="0">
                <a:ln w="0"/>
                <a:solidFill>
                  <a:schemeClr val="tx1"/>
                </a:solidFill>
                <a:effectLst>
                  <a:outerShdw blurRad="38100" dist="19050" dir="2700000" algn="tl" rotWithShape="0">
                    <a:schemeClr val="dk1">
                      <a:alpha val="40000"/>
                    </a:schemeClr>
                  </a:outerShdw>
                </a:effectLst>
              </a:endParaRPr>
            </a:p>
          </p:txBody>
        </p:sp>
      </p:grpSp>
    </p:spTree>
    <p:extLst>
      <p:ext uri="{BB962C8B-B14F-4D97-AF65-F5344CB8AC3E}">
        <p14:creationId xmlns:p14="http://schemas.microsoft.com/office/powerpoint/2010/main" val="22357589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42240" y="0"/>
            <a:ext cx="14075741" cy="6296583"/>
            <a:chOff x="-142240" y="0"/>
            <a:chExt cx="14075741" cy="6296583"/>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240" y="0"/>
              <a:ext cx="14075741" cy="6296583"/>
            </a:xfrm>
            <a:prstGeom prst="rect">
              <a:avLst/>
            </a:prstGeom>
          </p:spPr>
        </p:pic>
        <p:sp>
          <p:nvSpPr>
            <p:cNvPr id="3" name="Left Arrow 2"/>
            <p:cNvSpPr/>
            <p:nvPr/>
          </p:nvSpPr>
          <p:spPr>
            <a:xfrm>
              <a:off x="5567680" y="4856480"/>
              <a:ext cx="2377440" cy="4064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194560" y="1727200"/>
              <a:ext cx="4470400" cy="15036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570037" y="1960623"/>
              <a:ext cx="2936445" cy="1077218"/>
            </a:xfrm>
            <a:prstGeom prst="rect">
              <a:avLst/>
            </a:prstGeom>
            <a:noFill/>
          </p:spPr>
          <p:txBody>
            <a:bodyPr wrap="none" lIns="91440" tIns="45720" rIns="91440" bIns="45720">
              <a:spAutoFit/>
            </a:bodyPr>
            <a:lstStyle/>
            <a:p>
              <a:pPr algn="ctr"/>
              <a:r>
                <a:rPr lang="en-US" sz="3200" dirty="0" smtClean="0">
                  <a:ln w="0"/>
                  <a:solidFill>
                    <a:srgbClr val="FF0000"/>
                  </a:solidFill>
                  <a:effectLst>
                    <a:outerShdw blurRad="38100" dist="19050" dir="2700000" algn="tl" rotWithShape="0">
                      <a:schemeClr val="dk1">
                        <a:alpha val="40000"/>
                      </a:schemeClr>
                    </a:outerShdw>
                  </a:effectLst>
                </a:rPr>
                <a:t>Both documents</a:t>
              </a:r>
            </a:p>
            <a:p>
              <a:pPr algn="ctr"/>
              <a:r>
                <a:rPr lang="en-US" sz="3200" dirty="0">
                  <a:ln w="0"/>
                  <a:solidFill>
                    <a:srgbClr val="FF0000"/>
                  </a:solidFill>
                  <a:effectLst>
                    <a:outerShdw blurRad="38100" dist="19050" dir="2700000" algn="tl" rotWithShape="0">
                      <a:schemeClr val="dk1">
                        <a:alpha val="40000"/>
                      </a:schemeClr>
                    </a:outerShdw>
                  </a:effectLst>
                </a:rPr>
                <a:t>a</a:t>
              </a:r>
              <a:r>
                <a:rPr lang="en-US" sz="3200" b="0" cap="none" spc="0" dirty="0" smtClean="0">
                  <a:ln w="0"/>
                  <a:solidFill>
                    <a:srgbClr val="FF0000"/>
                  </a:solidFill>
                  <a:effectLst>
                    <a:outerShdw blurRad="38100" dist="19050" dir="2700000" algn="tl" rotWithShape="0">
                      <a:schemeClr val="dk1">
                        <a:alpha val="40000"/>
                      </a:schemeClr>
                    </a:outerShdw>
                  </a:effectLst>
                </a:rPr>
                <a:t>ppear here</a:t>
              </a:r>
              <a:endParaRPr lang="en-US" sz="3200" b="0" cap="none" spc="0" dirty="0">
                <a:ln w="0"/>
                <a:solidFill>
                  <a:srgbClr val="FF0000"/>
                </a:solidFill>
                <a:effectLst>
                  <a:outerShdw blurRad="38100" dist="19050" dir="2700000" algn="tl" rotWithShape="0">
                    <a:schemeClr val="dk1">
                      <a:alpha val="40000"/>
                    </a:schemeClr>
                  </a:outerShdw>
                </a:effectLst>
              </a:endParaRPr>
            </a:p>
          </p:txBody>
        </p:sp>
      </p:grpSp>
    </p:spTree>
    <p:extLst>
      <p:ext uri="{BB962C8B-B14F-4D97-AF65-F5344CB8AC3E}">
        <p14:creationId xmlns:p14="http://schemas.microsoft.com/office/powerpoint/2010/main" val="3197465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267717"/>
            <a:ext cx="10052920" cy="6590283"/>
            <a:chOff x="0" y="267717"/>
            <a:chExt cx="10052920" cy="6590283"/>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8066" y="267717"/>
              <a:ext cx="8844854" cy="6590283"/>
            </a:xfrm>
            <a:prstGeom prst="rect">
              <a:avLst/>
            </a:prstGeom>
          </p:spPr>
        </p:pic>
        <p:sp>
          <p:nvSpPr>
            <p:cNvPr id="3" name="Chevron 2"/>
            <p:cNvSpPr/>
            <p:nvPr/>
          </p:nvSpPr>
          <p:spPr>
            <a:xfrm>
              <a:off x="3271233" y="2867399"/>
              <a:ext cx="1223493" cy="695459"/>
            </a:xfrm>
            <a:prstGeom prst="chevr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0" y="2676519"/>
              <a:ext cx="3580852" cy="1077218"/>
            </a:xfrm>
            <a:prstGeom prst="rect">
              <a:avLst/>
            </a:prstGeom>
            <a:noFill/>
          </p:spPr>
          <p:txBody>
            <a:bodyPr wrap="none" lIns="91440" tIns="45720" rIns="91440" bIns="45720">
              <a:spAutoFit/>
            </a:bodyPr>
            <a:lstStyle/>
            <a:p>
              <a:pPr algn="ctr"/>
              <a:r>
                <a:rPr lang="en-US" sz="3200" b="0" cap="none" spc="0" dirty="0" smtClean="0">
                  <a:ln w="0"/>
                  <a:solidFill>
                    <a:schemeClr val="tx1"/>
                  </a:solidFill>
                  <a:effectLst>
                    <a:outerShdw blurRad="38100" dist="19050" dir="2700000" algn="tl" rotWithShape="0">
                      <a:schemeClr val="dk1">
                        <a:alpha val="40000"/>
                      </a:schemeClr>
                    </a:outerShdw>
                  </a:effectLst>
                </a:rPr>
                <a:t>Here is a submission</a:t>
              </a:r>
            </a:p>
            <a:p>
              <a:pPr algn="ctr"/>
              <a:r>
                <a:rPr lang="en-US" sz="3200" dirty="0">
                  <a:ln w="0"/>
                  <a:effectLst>
                    <a:outerShdw blurRad="38100" dist="19050" dir="2700000" algn="tl" rotWithShape="0">
                      <a:schemeClr val="dk1">
                        <a:alpha val="40000"/>
                      </a:schemeClr>
                    </a:outerShdw>
                  </a:effectLst>
                </a:rPr>
                <a:t>o</a:t>
              </a:r>
              <a:r>
                <a:rPr lang="en-US" sz="3200" dirty="0" smtClean="0">
                  <a:ln w="0"/>
                  <a:effectLst>
                    <a:outerShdw blurRad="38100" dist="19050" dir="2700000" algn="tl" rotWithShape="0">
                      <a:schemeClr val="dk1">
                        <a:alpha val="40000"/>
                      </a:schemeClr>
                    </a:outerShdw>
                  </a:effectLst>
                </a:rPr>
                <a:t>f 3 documents</a:t>
              </a:r>
              <a:endParaRPr lang="en-US" sz="3200" b="0" cap="none" spc="0" dirty="0">
                <a:ln w="0"/>
                <a:solidFill>
                  <a:schemeClr val="tx1"/>
                </a:solidFill>
                <a:effectLst>
                  <a:outerShdw blurRad="38100" dist="19050" dir="2700000" algn="tl" rotWithShape="0">
                    <a:schemeClr val="dk1">
                      <a:alpha val="40000"/>
                    </a:schemeClr>
                  </a:outerShdw>
                </a:effectLst>
              </a:endParaRPr>
            </a:p>
          </p:txBody>
        </p:sp>
      </p:grpSp>
    </p:spTree>
    <p:extLst>
      <p:ext uri="{BB962C8B-B14F-4D97-AF65-F5344CB8AC3E}">
        <p14:creationId xmlns:p14="http://schemas.microsoft.com/office/powerpoint/2010/main" val="2592296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Via Textbox</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Open the textbox</a:t>
            </a:r>
          </a:p>
          <a:p>
            <a:pPr marL="514350" indent="-514350">
              <a:buFont typeface="+mj-lt"/>
              <a:buAutoNum type="arabicPeriod"/>
            </a:pPr>
            <a:r>
              <a:rPr lang="en-US" dirty="0" smtClean="0"/>
              <a:t>Respond</a:t>
            </a:r>
          </a:p>
          <a:p>
            <a:pPr marL="514350" indent="-514350">
              <a:buFont typeface="+mj-lt"/>
              <a:buAutoNum type="arabicPeriod"/>
            </a:pPr>
            <a:r>
              <a:rPr lang="en-US" dirty="0" smtClean="0"/>
              <a:t>Submit</a:t>
            </a:r>
            <a:endParaRPr lang="en-US" dirty="0"/>
          </a:p>
        </p:txBody>
      </p:sp>
    </p:spTree>
    <p:extLst>
      <p:ext uri="{BB962C8B-B14F-4D97-AF65-F5344CB8AC3E}">
        <p14:creationId xmlns:p14="http://schemas.microsoft.com/office/powerpoint/2010/main" val="2527408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2273763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1612035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Via URL</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t>Create</a:t>
            </a:r>
          </a:p>
          <a:p>
            <a:pPr marL="514350" indent="-514350">
              <a:buFont typeface="+mj-lt"/>
              <a:buAutoNum type="arabicPeriod"/>
            </a:pPr>
            <a:r>
              <a:rPr lang="en-US" dirty="0" smtClean="0"/>
              <a:t>Share</a:t>
            </a:r>
          </a:p>
          <a:p>
            <a:pPr lvl="1"/>
            <a:r>
              <a:rPr lang="en-US" dirty="0" smtClean="0"/>
              <a:t>Make sure the URL is “shareable.”</a:t>
            </a:r>
          </a:p>
          <a:p>
            <a:pPr lvl="2"/>
            <a:r>
              <a:rPr lang="en-US" dirty="0" smtClean="0"/>
              <a:t>For example, in a shared Google folder or public website.</a:t>
            </a:r>
            <a:endParaRPr lang="en-US" dirty="0"/>
          </a:p>
          <a:p>
            <a:pPr marL="457200" indent="-457200">
              <a:buFont typeface="+mj-lt"/>
              <a:buAutoNum type="arabicPeriod"/>
            </a:pPr>
            <a:r>
              <a:rPr lang="en-US" dirty="0" smtClean="0"/>
              <a:t>Copy and paste </a:t>
            </a:r>
          </a:p>
          <a:p>
            <a:pPr marL="457200" indent="-457200">
              <a:buFont typeface="+mj-lt"/>
              <a:buAutoNum type="arabicPeriod"/>
            </a:pPr>
            <a:r>
              <a:rPr lang="en-US" dirty="0" smtClean="0"/>
              <a:t>Submit </a:t>
            </a:r>
          </a:p>
          <a:p>
            <a:pPr marL="457200" indent="-457200">
              <a:buFont typeface="+mj-lt"/>
              <a:buAutoNum type="arabicPeriod"/>
            </a:pPr>
            <a:endParaRPr lang="en-US" dirty="0"/>
          </a:p>
          <a:p>
            <a:pPr marL="0" indent="0">
              <a:buNone/>
            </a:pPr>
            <a:r>
              <a:rPr lang="en-US" dirty="0" smtClean="0"/>
              <a:t>Note: For this method of submission, only one URL is allowed.  If it is for an assigned group on Canvas, only one submission per group is allowed.  Last one to submit wins! (The last shared URL is the one the instructor will get.)</a:t>
            </a:r>
          </a:p>
        </p:txBody>
      </p:sp>
    </p:spTree>
    <p:extLst>
      <p:ext uri="{BB962C8B-B14F-4D97-AF65-F5344CB8AC3E}">
        <p14:creationId xmlns:p14="http://schemas.microsoft.com/office/powerpoint/2010/main" val="990168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97196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00000"/>
              </a:lnSpc>
              <a:spcBef>
                <a:spcPts val="0"/>
              </a:spcBef>
            </a:pPr>
            <a:r>
              <a:rPr lang="en-US" u="sng" dirty="0">
                <a:solidFill>
                  <a:prstClr val="black"/>
                </a:solidFill>
                <a:latin typeface="Calibri" panose="020F0502020204030204"/>
                <a:ea typeface="+mn-ea"/>
                <a:cs typeface="+mn-cs"/>
              </a:rPr>
              <a:t/>
            </a:r>
            <a:br>
              <a:rPr lang="en-US" u="sng" dirty="0">
                <a:solidFill>
                  <a:prstClr val="black"/>
                </a:solidFill>
                <a:latin typeface="Calibri" panose="020F0502020204030204"/>
                <a:ea typeface="+mn-ea"/>
                <a:cs typeface="+mn-cs"/>
              </a:rPr>
            </a:br>
            <a:r>
              <a:rPr lang="en-US" dirty="0"/>
              <a:t>Uploading a </a:t>
            </a:r>
            <a:r>
              <a:rPr lang="en-US" dirty="0" smtClean="0"/>
              <a:t>single file </a:t>
            </a:r>
            <a:r>
              <a:rPr lang="en-US" dirty="0"/>
              <a:t>(</a:t>
            </a:r>
            <a:r>
              <a:rPr lang="en-US" dirty="0" smtClean="0"/>
              <a:t>Google Document)</a:t>
            </a:r>
            <a:r>
              <a:rPr lang="en-US" u="sng" dirty="0"/>
              <a:t/>
            </a:r>
            <a:br>
              <a:rPr lang="en-US" u="sng" dirty="0"/>
            </a:br>
            <a:r>
              <a:rPr lang="en-US" u="sng" dirty="0"/>
              <a:t/>
            </a:r>
            <a:br>
              <a:rPr lang="en-US" u="sng" dirty="0"/>
            </a:b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Create</a:t>
            </a:r>
          </a:p>
          <a:p>
            <a:pPr marL="514350" indent="-514350">
              <a:buFont typeface="+mj-lt"/>
              <a:buAutoNum type="arabicPeriod"/>
            </a:pPr>
            <a:r>
              <a:rPr lang="en-US" dirty="0" smtClean="0"/>
              <a:t>Upload</a:t>
            </a:r>
          </a:p>
          <a:p>
            <a:pPr marL="514350" indent="-514350">
              <a:buFont typeface="+mj-lt"/>
              <a:buAutoNum type="arabicPeriod"/>
            </a:pPr>
            <a:r>
              <a:rPr lang="en-US" dirty="0" smtClean="0"/>
              <a:t>Authorize</a:t>
            </a:r>
          </a:p>
          <a:p>
            <a:pPr marL="514350" indent="-514350">
              <a:buFont typeface="+mj-lt"/>
              <a:buAutoNum type="arabicPeriod"/>
            </a:pPr>
            <a:r>
              <a:rPr lang="en-US" dirty="0" smtClean="0"/>
              <a:t>Submit</a:t>
            </a:r>
          </a:p>
          <a:p>
            <a:pPr marL="514350" indent="-514350">
              <a:buFont typeface="+mj-lt"/>
              <a:buAutoNum type="arabicPeriod"/>
            </a:pPr>
            <a:r>
              <a:rPr lang="en-US" dirty="0" smtClean="0"/>
              <a:t>Confirm </a:t>
            </a:r>
            <a:endParaRPr lang="en-US" dirty="0"/>
          </a:p>
        </p:txBody>
      </p:sp>
    </p:spTree>
    <p:extLst>
      <p:ext uri="{BB962C8B-B14F-4D97-AF65-F5344CB8AC3E}">
        <p14:creationId xmlns:p14="http://schemas.microsoft.com/office/powerpoint/2010/main" val="3328827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879" y="577532"/>
            <a:ext cx="11875121" cy="5762308"/>
          </a:xfrm>
          <a:prstGeom prst="rect">
            <a:avLst/>
          </a:prstGeom>
        </p:spPr>
      </p:pic>
      <p:sp>
        <p:nvSpPr>
          <p:cNvPr id="3" name="Oval 2"/>
          <p:cNvSpPr/>
          <p:nvPr/>
        </p:nvSpPr>
        <p:spPr>
          <a:xfrm>
            <a:off x="5161280" y="1914366"/>
            <a:ext cx="2661920" cy="15443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822206" y="784284"/>
            <a:ext cx="2977354" cy="923330"/>
          </a:xfrm>
          <a:prstGeom prst="rect">
            <a:avLst/>
          </a:prstGeom>
          <a:noFill/>
        </p:spPr>
        <p:txBody>
          <a:bodyPr wrap="none" lIns="91440" tIns="45720" rIns="91440" bIns="45720">
            <a:spAutoFit/>
          </a:bodyPr>
          <a:lstStyle/>
          <a:p>
            <a:pPr algn="ctr"/>
            <a:r>
              <a:rPr lang="en-US" sz="5400" b="1" dirty="0" smtClean="0">
                <a:ln w="9525">
                  <a:solidFill>
                    <a:schemeClr val="bg1"/>
                  </a:solidFill>
                  <a:prstDash val="solid"/>
                </a:ln>
                <a:effectLst>
                  <a:outerShdw blurRad="12700" dist="38100" dir="2700000" algn="tl" rotWithShape="0">
                    <a:schemeClr val="bg1">
                      <a:lumMod val="50000"/>
                    </a:schemeClr>
                  </a:outerShdw>
                </a:effectLst>
              </a:rPr>
              <a:t>Click here</a:t>
            </a:r>
            <a:endParaRPr lang="en-US" sz="5400" b="1" dirty="0">
              <a:ln w="9525">
                <a:solidFill>
                  <a:schemeClr val="bg1"/>
                </a:solidFill>
                <a:prstDash val="solid"/>
              </a:ln>
              <a:effectLst>
                <a:outerShdw blurRad="12700" dist="38100" dir="2700000" algn="tl" rotWithShape="0">
                  <a:schemeClr val="bg1">
                    <a:lumMod val="50000"/>
                  </a:schemeClr>
                </a:outerShdw>
              </a:effectLst>
            </a:endParaRPr>
          </a:p>
        </p:txBody>
      </p:sp>
      <p:cxnSp>
        <p:nvCxnSpPr>
          <p:cNvPr id="11" name="Straight Arrow Connector 10"/>
          <p:cNvCxnSpPr/>
          <p:nvPr/>
        </p:nvCxnSpPr>
        <p:spPr>
          <a:xfrm flipH="1">
            <a:off x="6822206" y="1707614"/>
            <a:ext cx="1529314" cy="64950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1554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962" y="0"/>
            <a:ext cx="11673545" cy="6858000"/>
          </a:xfrm>
          <a:prstGeom prst="rect">
            <a:avLst/>
          </a:prstGeom>
        </p:spPr>
      </p:pic>
    </p:spTree>
    <p:extLst>
      <p:ext uri="{BB962C8B-B14F-4D97-AF65-F5344CB8AC3E}">
        <p14:creationId xmlns:p14="http://schemas.microsoft.com/office/powerpoint/2010/main" val="3648780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161</Words>
  <Application>Microsoft Office PowerPoint</Application>
  <PresentationFormat>Widescreen</PresentationFormat>
  <Paragraphs>41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Canvas </vt:lpstr>
      <vt:lpstr>Submitting Via Textbox</vt:lpstr>
      <vt:lpstr>PowerPoint Presentation</vt:lpstr>
      <vt:lpstr>PowerPoint Presentation</vt:lpstr>
      <vt:lpstr>Submitting Via URL</vt:lpstr>
      <vt:lpstr>PowerPoint Presentation</vt:lpstr>
      <vt:lpstr> Uploading a single file (Google Document)  </vt:lpstr>
      <vt:lpstr>PowerPoint Presentation</vt:lpstr>
      <vt:lpstr>PowerPoint Presentation</vt:lpstr>
      <vt:lpstr>PowerPoint Presentation</vt:lpstr>
      <vt:lpstr>PowerPoint Presentation</vt:lpstr>
      <vt:lpstr>PowerPoint Presentation</vt:lpstr>
      <vt:lpstr> Uploading Multiple Files </vt:lpstr>
      <vt:lpstr>PowerPoint Presentation</vt:lpstr>
      <vt:lpstr>PowerPoint Presentation</vt:lpstr>
      <vt:lpstr>PowerPoint Presentation</vt:lpstr>
      <vt:lpstr>PowerPoint Presentation</vt:lpstr>
      <vt:lpstr>PowerPoint Presentation</vt:lpstr>
      <vt:lpstr>PowerPoint Presentation</vt:lpstr>
    </vt:vector>
  </TitlesOfParts>
  <Company>Union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Canvas</dc:title>
  <dc:creator>Michelle Gastreich</dc:creator>
  <cp:lastModifiedBy>Elizabeth Cross</cp:lastModifiedBy>
  <cp:revision>25</cp:revision>
  <dcterms:created xsi:type="dcterms:W3CDTF">2016-01-13T23:30:28Z</dcterms:created>
  <dcterms:modified xsi:type="dcterms:W3CDTF">2016-01-19T17:43:51Z</dcterms:modified>
</cp:coreProperties>
</file>