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60565CC-0B62-49CE-92BB-D4D585A8E11A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78A6121-FE23-4AEB-8F8C-1E0E4604102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0565CC-0B62-49CE-92BB-D4D585A8E11A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8A6121-FE23-4AEB-8F8C-1E0E460410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60565CC-0B62-49CE-92BB-D4D585A8E11A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78A6121-FE23-4AEB-8F8C-1E0E460410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0565CC-0B62-49CE-92BB-D4D585A8E11A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8A6121-FE23-4AEB-8F8C-1E0E460410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60565CC-0B62-49CE-92BB-D4D585A8E11A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78A6121-FE23-4AEB-8F8C-1E0E4604102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0565CC-0B62-49CE-92BB-D4D585A8E11A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8A6121-FE23-4AEB-8F8C-1E0E460410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0565CC-0B62-49CE-92BB-D4D585A8E11A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8A6121-FE23-4AEB-8F8C-1E0E460410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0565CC-0B62-49CE-92BB-D4D585A8E11A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8A6121-FE23-4AEB-8F8C-1E0E460410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60565CC-0B62-49CE-92BB-D4D585A8E11A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8A6121-FE23-4AEB-8F8C-1E0E460410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0565CC-0B62-49CE-92BB-D4D585A8E11A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8A6121-FE23-4AEB-8F8C-1E0E460410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0565CC-0B62-49CE-92BB-D4D585A8E11A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8A6121-FE23-4AEB-8F8C-1E0E4604102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60565CC-0B62-49CE-92BB-D4D585A8E11A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78A6121-FE23-4AEB-8F8C-1E0E4604102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61569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Thursday August 28</a:t>
            </a:r>
            <a:r>
              <a:rPr lang="en-US" baseline="30000" dirty="0" smtClean="0"/>
              <a:t>th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Notebooks tomorrow as well as signed sheets for a grade</a:t>
            </a:r>
            <a:br>
              <a:rPr lang="en-US" dirty="0" smtClean="0"/>
            </a:br>
            <a:r>
              <a:rPr lang="en-US" dirty="0" smtClean="0"/>
              <a:t>Warm-ups begin in your notebook</a:t>
            </a:r>
            <a:br>
              <a:rPr lang="en-US" dirty="0" smtClean="0"/>
            </a:br>
            <a:r>
              <a:rPr lang="en-US" dirty="0" smtClean="0"/>
              <a:t>Assigned seats tomorrow, Brainstorm names for production company</a:t>
            </a:r>
            <a:br>
              <a:rPr lang="en-US" dirty="0" smtClean="0"/>
            </a:br>
            <a:r>
              <a:rPr lang="en-US" dirty="0" smtClean="0"/>
              <a:t>inventory list of areas of the theatre department</a:t>
            </a:r>
            <a:br>
              <a:rPr lang="en-US" dirty="0" smtClean="0"/>
            </a:br>
            <a:r>
              <a:rPr lang="en-US" dirty="0" smtClean="0"/>
              <a:t>first group </a:t>
            </a:r>
            <a:r>
              <a:rPr lang="en-US" smtClean="0"/>
              <a:t>graded skit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055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IMPROVISATION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Without rehearsal or preparation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8729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en-US" u="sng" dirty="0" smtClean="0">
                <a:latin typeface="Algerian" pitchFamily="82" charset="0"/>
              </a:rPr>
              <a:t>Types of </a:t>
            </a:r>
            <a:r>
              <a:rPr lang="en-US" u="sng" dirty="0" err="1" smtClean="0">
                <a:latin typeface="Algerian" pitchFamily="82" charset="0"/>
              </a:rPr>
              <a:t>Improv</a:t>
            </a:r>
            <a:r>
              <a:rPr lang="en-US" u="sng" dirty="0" smtClean="0">
                <a:latin typeface="Algerian" pitchFamily="82" charset="0"/>
              </a:rPr>
              <a:t/>
            </a:r>
            <a:br>
              <a:rPr lang="en-US" u="sng" dirty="0" smtClean="0">
                <a:latin typeface="Algerian" pitchFamily="82" charset="0"/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Short Form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Long Form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259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FORM  \ LONG FORM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Short Scenes created from a predetermined </a:t>
            </a:r>
          </a:p>
          <a:p>
            <a:r>
              <a:rPr lang="en-US" dirty="0" smtClean="0"/>
              <a:t>Game, structure, idea or audience suggestion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Performers create shows where short scenes are interrelated by story, characters, or themes.</a:t>
            </a:r>
          </a:p>
          <a:p>
            <a:r>
              <a:rPr lang="en-US" dirty="0" smtClean="0"/>
              <a:t>Often used in the creation of TV \ movie scenes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867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AB – LIB !!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3600" dirty="0" smtClean="0"/>
              <a:t>Ad – Lib happens when you forget lines, cues, props on stage  and have to make it up on the spot</a:t>
            </a:r>
            <a:endParaRPr lang="en-US" sz="36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This is not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57402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IMPROV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Commedia ‘del Arte</a:t>
            </a:r>
          </a:p>
          <a:p>
            <a:r>
              <a:rPr lang="en-US" dirty="0" smtClean="0"/>
              <a:t>Viola </a:t>
            </a:r>
            <a:r>
              <a:rPr lang="en-US" dirty="0" err="1" smtClean="0"/>
              <a:t>Spolin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The Compass Players</a:t>
            </a:r>
          </a:p>
          <a:p>
            <a:r>
              <a:rPr lang="en-US" dirty="0" smtClean="0"/>
              <a:t>Second City Chicago</a:t>
            </a:r>
            <a:endParaRPr lang="en-US" dirty="0" smtClean="0"/>
          </a:p>
          <a:p>
            <a:r>
              <a:rPr lang="en-US" dirty="0" smtClean="0"/>
              <a:t>Paul Sills</a:t>
            </a:r>
          </a:p>
          <a:p>
            <a:r>
              <a:rPr lang="en-US" dirty="0" smtClean="0"/>
              <a:t>Whose Line is it Anyway?</a:t>
            </a:r>
          </a:p>
          <a:p>
            <a:r>
              <a:rPr lang="en-US" dirty="0" smtClean="0"/>
              <a:t>Curb Your Enthusiasm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16</a:t>
            </a:r>
            <a:r>
              <a:rPr lang="en-US" baseline="30000" dirty="0" smtClean="0"/>
              <a:t>th</a:t>
            </a:r>
            <a:r>
              <a:rPr lang="en-US" dirty="0" smtClean="0"/>
              <a:t> – 18</a:t>
            </a:r>
            <a:r>
              <a:rPr lang="en-US" baseline="30000" dirty="0" smtClean="0"/>
              <a:t>th</a:t>
            </a:r>
            <a:r>
              <a:rPr lang="en-US" dirty="0" smtClean="0"/>
              <a:t> centuries</a:t>
            </a:r>
          </a:p>
          <a:p>
            <a:r>
              <a:rPr lang="en-US" dirty="0" smtClean="0"/>
              <a:t>1950’s &amp; 1960’s</a:t>
            </a:r>
          </a:p>
          <a:p>
            <a:pPr marL="0" indent="0">
              <a:buNone/>
            </a:pPr>
            <a:r>
              <a:rPr lang="en-US" dirty="0" smtClean="0"/>
              <a:t>Wrote down most of the </a:t>
            </a:r>
            <a:r>
              <a:rPr lang="en-US" dirty="0" err="1" smtClean="0"/>
              <a:t>improv</a:t>
            </a:r>
            <a:r>
              <a:rPr lang="en-US" dirty="0" smtClean="0"/>
              <a:t> games we play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33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Rules of Improvisation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Play</a:t>
            </a:r>
            <a:endParaRPr lang="en-US" dirty="0" smtClean="0"/>
          </a:p>
          <a:p>
            <a:r>
              <a:rPr lang="en-US" dirty="0" smtClean="0"/>
              <a:t>Let yourself fail</a:t>
            </a:r>
          </a:p>
          <a:p>
            <a:r>
              <a:rPr lang="en-US" dirty="0" smtClean="0"/>
              <a:t>Listen</a:t>
            </a:r>
          </a:p>
          <a:p>
            <a:r>
              <a:rPr lang="en-US" dirty="0" smtClean="0"/>
              <a:t>Say Yes</a:t>
            </a:r>
          </a:p>
          <a:p>
            <a:r>
              <a:rPr lang="en-US" dirty="0" smtClean="0"/>
              <a:t>Say yes AND</a:t>
            </a:r>
          </a:p>
          <a:p>
            <a:r>
              <a:rPr lang="en-US" dirty="0" smtClean="0"/>
              <a:t>Play the game</a:t>
            </a:r>
            <a:endParaRPr lang="en-US" dirty="0" smtClean="0"/>
          </a:p>
          <a:p>
            <a:r>
              <a:rPr lang="en-US" dirty="0" smtClean="0"/>
              <a:t>Relax and Have fun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446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156</TotalTime>
  <Words>125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Opulent</vt:lpstr>
      <vt:lpstr>Thursday August 28th  Notebooks tomorrow as well as signed sheets for a grade Warm-ups begin in your notebook Assigned seats tomorrow, Brainstorm names for production company inventory list of areas of the theatre department first group graded skit</vt:lpstr>
      <vt:lpstr>IMPROVISATION</vt:lpstr>
      <vt:lpstr>Types of Improv  Short Form  Long Form    </vt:lpstr>
      <vt:lpstr>SHORT FORM  \ LONG FORM </vt:lpstr>
      <vt:lpstr>AB – LIB !!   Ad – Lib happens when you forget lines, cues, props on stage  and have to make it up on the spot</vt:lpstr>
      <vt:lpstr>HISTORY of IMPROV</vt:lpstr>
      <vt:lpstr>Rules of Improvisation</vt:lpstr>
    </vt:vector>
  </TitlesOfParts>
  <Company>Union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IMPROVISATION</dc:title>
  <dc:creator>MARIA MOORE</dc:creator>
  <cp:lastModifiedBy>MARIA MOORE</cp:lastModifiedBy>
  <cp:revision>10</cp:revision>
  <dcterms:created xsi:type="dcterms:W3CDTF">2014-08-27T01:34:31Z</dcterms:created>
  <dcterms:modified xsi:type="dcterms:W3CDTF">2014-08-28T12:13:01Z</dcterms:modified>
</cp:coreProperties>
</file>