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8" r:id="rId2"/>
    <p:sldId id="310" r:id="rId3"/>
    <p:sldId id="311" r:id="rId4"/>
    <p:sldId id="256" r:id="rId5"/>
    <p:sldId id="257" r:id="rId6"/>
    <p:sldId id="259" r:id="rId7"/>
    <p:sldId id="260" r:id="rId8"/>
    <p:sldId id="261" r:id="rId9"/>
    <p:sldId id="306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312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9" r:id="rId28"/>
    <p:sldId id="282" r:id="rId29"/>
    <p:sldId id="281" r:id="rId30"/>
    <p:sldId id="283" r:id="rId31"/>
    <p:sldId id="284" r:id="rId32"/>
    <p:sldId id="285" r:id="rId33"/>
    <p:sldId id="286" r:id="rId34"/>
    <p:sldId id="287" r:id="rId35"/>
    <p:sldId id="288" r:id="rId36"/>
    <p:sldId id="290" r:id="rId37"/>
    <p:sldId id="291" r:id="rId38"/>
    <p:sldId id="293" r:id="rId39"/>
    <p:sldId id="294" r:id="rId40"/>
    <p:sldId id="295" r:id="rId41"/>
    <p:sldId id="296" r:id="rId42"/>
    <p:sldId id="304" r:id="rId43"/>
    <p:sldId id="298" r:id="rId44"/>
    <p:sldId id="309" r:id="rId45"/>
    <p:sldId id="307" r:id="rId46"/>
    <p:sldId id="308" r:id="rId47"/>
    <p:sldId id="313" r:id="rId48"/>
    <p:sldId id="314" r:id="rId49"/>
    <p:sldId id="303" r:id="rId50"/>
    <p:sldId id="305" r:id="rId51"/>
  </p:sldIdLst>
  <p:sldSz cx="9144000" cy="6858000" type="screen4x3"/>
  <p:notesSz cx="69469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>
      <p:cViewPr varScale="1">
        <p:scale>
          <a:sx n="73" d="100"/>
          <a:sy n="73" d="100"/>
        </p:scale>
        <p:origin x="123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99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5413" y="0"/>
            <a:ext cx="30099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DD92FE-FCD8-4453-BCF2-5536F453D8C8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252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10075"/>
            <a:ext cx="5556250" cy="4176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099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5413" y="8818563"/>
            <a:ext cx="30099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7BA95-A44D-4FA8-9FBF-B368D4B68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3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7BA95-A44D-4FA8-9FBF-B368D4B6885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98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5C9B-1686-4A1A-B9F2-0D97593D7835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84E55-873A-4DD2-982A-C7D7585D79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5C9B-1686-4A1A-B9F2-0D97593D7835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84E55-873A-4DD2-982A-C7D7585D79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5C9B-1686-4A1A-B9F2-0D97593D7835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84E55-873A-4DD2-982A-C7D7585D79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5C9B-1686-4A1A-B9F2-0D97593D7835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84E55-873A-4DD2-982A-C7D7585D79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5C9B-1686-4A1A-B9F2-0D97593D7835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84E55-873A-4DD2-982A-C7D7585D79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5C9B-1686-4A1A-B9F2-0D97593D7835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84E55-873A-4DD2-982A-C7D7585D79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5C9B-1686-4A1A-B9F2-0D97593D7835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84E55-873A-4DD2-982A-C7D7585D79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5C9B-1686-4A1A-B9F2-0D97593D7835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84E55-873A-4DD2-982A-C7D7585D79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5C9B-1686-4A1A-B9F2-0D97593D7835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84E55-873A-4DD2-982A-C7D7585D79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5C9B-1686-4A1A-B9F2-0D97593D7835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84E55-873A-4DD2-982A-C7D7585D79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5C9B-1686-4A1A-B9F2-0D97593D7835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84E55-873A-4DD2-982A-C7D7585D79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35C9B-1686-4A1A-B9F2-0D97593D7835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84E55-873A-4DD2-982A-C7D7585D79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lizardpoint.com/geography/usa-quiz.php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838200"/>
            <a:ext cx="8991600" cy="4419600"/>
          </a:xfrm>
        </p:spPr>
        <p:txBody>
          <a:bodyPr>
            <a:normAutofit/>
          </a:bodyPr>
          <a:lstStyle/>
          <a:p>
            <a:r>
              <a:rPr lang="en-US" dirty="0" smtClean="0"/>
              <a:t>Rules</a:t>
            </a:r>
            <a:br>
              <a:rPr lang="en-US" dirty="0" smtClean="0"/>
            </a:br>
            <a:r>
              <a:rPr lang="en-US" dirty="0" err="1" smtClean="0"/>
              <a:t>Covid</a:t>
            </a:r>
            <a:r>
              <a:rPr lang="en-US" dirty="0" smtClean="0"/>
              <a:t> 19 adapted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SLEEPING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 YOU ARE SLEEPING YOU WILL BE ASKED TO WAKE UP AND MAY VOLUNTARILY STAND AT THE BACK OF THE CLASS</a:t>
            </a:r>
          </a:p>
          <a:p>
            <a:r>
              <a:rPr lang="en-US" dirty="0" smtClean="0"/>
              <a:t>GET CONTROL OF YOUR </a:t>
            </a:r>
            <a:r>
              <a:rPr lang="en-US" dirty="0" smtClean="0"/>
              <a:t>LIFE. Good and bad</a:t>
            </a:r>
            <a:endParaRPr lang="en-US" dirty="0" smtClean="0"/>
          </a:p>
          <a:p>
            <a:r>
              <a:rPr lang="en-US" dirty="0" smtClean="0"/>
              <a:t>IF YOU ARE ASKED AGAIN YOU WILL BE ASKED TO STAND AT THE BACK OF THE CLASSROOM</a:t>
            </a:r>
          </a:p>
          <a:p>
            <a:r>
              <a:rPr lang="en-US" b="1" u="sng" dirty="0" smtClean="0"/>
              <a:t>HELP ME HELP YOU</a:t>
            </a:r>
          </a:p>
          <a:p>
            <a:pPr marL="0" indent="0">
              <a:buNone/>
            </a:pP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STAY ON TASK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7018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WE WILL PLAY GAMES, THIS IS NOT A FREE TIME TO TALK AND GOOF OFF.  </a:t>
            </a:r>
          </a:p>
          <a:p>
            <a:r>
              <a:rPr lang="en-US" dirty="0" smtClean="0"/>
              <a:t>WE WILL WATCH MOVIES, THIS IS NOT A TIME TO CATCH UP ON SOME SLEEP</a:t>
            </a:r>
          </a:p>
          <a:p>
            <a:r>
              <a:rPr lang="en-US" dirty="0" smtClean="0"/>
              <a:t>WE WILL WORK IN GROUPS, KEEP THE CONVERSATION AS RELEVANT TO THE SUBJECT MATTER AS POSSIBLE.</a:t>
            </a:r>
            <a:endParaRPr lang="en-US" b="1" u="sng" dirty="0" smtClean="0"/>
          </a:p>
          <a:p>
            <a:r>
              <a:rPr lang="en-US" sz="3500" b="1" u="sng" dirty="0" smtClean="0"/>
              <a:t>ALL OF THE ABOVE ACTIVITIES CAN BE REVOKED AND REPLACED WITH A WORKSHEET OR QUIZ</a:t>
            </a:r>
          </a:p>
          <a:p>
            <a:pPr>
              <a:buNone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865414" y="2590800"/>
            <a:ext cx="75438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914400" y="2958112"/>
            <a:ext cx="4038600" cy="261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62000" y="3429000"/>
            <a:ext cx="75438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85800" y="3810000"/>
            <a:ext cx="75438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82534" y="4140301"/>
            <a:ext cx="4038600" cy="261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CHEATING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RELATIVLEY SAFE ENVIRONMENT TO MAKE </a:t>
            </a:r>
            <a:r>
              <a:rPr lang="en-US" dirty="0" smtClean="0"/>
              <a:t>MISTAKES, </a:t>
            </a:r>
            <a:r>
              <a:rPr lang="en-US" sz="1100" i="1" dirty="0" smtClean="0"/>
              <a:t>lazy?</a:t>
            </a:r>
            <a:endParaRPr lang="en-US" dirty="0" smtClean="0"/>
          </a:p>
          <a:p>
            <a:r>
              <a:rPr lang="en-US" dirty="0" smtClean="0"/>
              <a:t>MAKES THE CLASS A WASTE OF YOUR TIME</a:t>
            </a:r>
          </a:p>
          <a:p>
            <a:r>
              <a:rPr lang="en-US" dirty="0" smtClean="0"/>
              <a:t>TRYING TO MAKE A STRONG EFFORT TO ELIMINATE THE TEMPTATION OF 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IS THE CORNERSTONE OF A SUCCESFUL CLASSROOM</a:t>
            </a:r>
          </a:p>
          <a:p>
            <a:r>
              <a:rPr lang="en-US" dirty="0" smtClean="0"/>
              <a:t>RESPECT ONE ANOTHER, RESPECT ME AND WE WILL </a:t>
            </a:r>
            <a:r>
              <a:rPr lang="en-US" b="1" u="sng" dirty="0" smtClean="0"/>
              <a:t>ALL </a:t>
            </a:r>
            <a:r>
              <a:rPr lang="en-US" dirty="0" smtClean="0"/>
              <a:t>WALK OUT OF HERE FEELING ALRIGHT.</a:t>
            </a:r>
          </a:p>
          <a:p>
            <a:r>
              <a:rPr lang="en-US" dirty="0" smtClean="0"/>
              <a:t>BULLYING, MAKING SOMEONE ELSE FEEL BAD TO MAKE YOURSELF FEEL GOOD.</a:t>
            </a:r>
          </a:p>
          <a:p>
            <a:r>
              <a:rPr lang="en-US" dirty="0" smtClean="0"/>
              <a:t>PG conversations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BATHROOM AND ELECTRONIC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AT A TIME TO THE BATHROOM UNLESS IT IS A DESIGNATED BREAK</a:t>
            </a:r>
          </a:p>
          <a:p>
            <a:r>
              <a:rPr lang="en-US" dirty="0" smtClean="0"/>
              <a:t>TAKE CARE OF BATHROOM BEFORE CLASS, DO NOT RAISE YOUR HAND TO INTERUPT LECTURE SO YOU CAN USE THE BATHROOM</a:t>
            </a:r>
          </a:p>
          <a:p>
            <a:r>
              <a:rPr lang="en-US" b="1" u="sng" dirty="0" smtClean="0"/>
              <a:t>Phones in caddy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CONSEQUENCES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WARNING – (ONLY FOR MINOR INFRACTIONS SEE SCHOOL RULES) RESULTS IN IMMEDIATE HALLWAY CONFERENCE WITH ME.  BE PREPARED TO EXLPAIN </a:t>
            </a:r>
            <a:r>
              <a:rPr lang="en-US" u="sng" dirty="0" smtClean="0"/>
              <a:t>WHY</a:t>
            </a:r>
            <a:r>
              <a:rPr lang="en-US" dirty="0" smtClean="0"/>
              <a:t> YOU ARE BEHAVING IN THE MANNER YOU ARE. Call home.</a:t>
            </a:r>
          </a:p>
          <a:p>
            <a:r>
              <a:rPr lang="en-US" b="1" u="sng" dirty="0" smtClean="0"/>
              <a:t>NOTHING IS PERSONAL.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State Geography game </a:t>
            </a:r>
          </a:p>
          <a:p>
            <a:r>
              <a:rPr lang="en-US" dirty="0" smtClean="0"/>
              <a:t>Go to Learning Modules and select your day of the week.</a:t>
            </a:r>
          </a:p>
          <a:p>
            <a:r>
              <a:rPr lang="en-US" dirty="0" smtClean="0"/>
              <a:t>Click on the State Geography game.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https://lizardpoint.com/geography/usa-quiz.php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PROCEDURES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HOW THIS CLASS WILL BE CONDUCTED AND GRADED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PLEASE HOLD QUESTIONS UNTIL THE END OF EACH SLIDE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8200" y="2514600"/>
            <a:ext cx="2057400" cy="403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1</a:t>
            </a:r>
            <a:r>
              <a:rPr lang="en-US" sz="4000" baseline="30000" dirty="0" smtClean="0"/>
              <a:t>st</a:t>
            </a:r>
            <a:endParaRPr lang="en-US" sz="4000" dirty="0" smtClean="0"/>
          </a:p>
          <a:p>
            <a:pPr algn="ctr"/>
            <a:r>
              <a:rPr lang="en-US" sz="4000" dirty="0" smtClean="0"/>
              <a:t>30</a:t>
            </a:r>
            <a:endParaRPr lang="en-US" sz="4000" dirty="0" smtClean="0"/>
          </a:p>
          <a:p>
            <a:pPr algn="ctr"/>
            <a:r>
              <a:rPr lang="en-US" sz="4000" dirty="0" smtClean="0"/>
              <a:t>Minutes of class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1498937"/>
            <a:ext cx="236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ADMIN/HISTORY CONTENT NOTES</a:t>
            </a:r>
          </a:p>
          <a:p>
            <a:r>
              <a:rPr lang="en-US" sz="2000" b="1" u="sng" dirty="0" smtClean="0"/>
              <a:t>EVERYONE</a:t>
            </a:r>
            <a:endParaRPr lang="en-US" sz="2000"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3722914" y="1323439"/>
            <a:ext cx="228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STANFORD HISTORY</a:t>
            </a:r>
          </a:p>
          <a:p>
            <a:r>
              <a:rPr lang="en-US" dirty="0" smtClean="0"/>
              <a:t>PRIMARY RESOURCE ASSIGNMENTS</a:t>
            </a:r>
          </a:p>
          <a:p>
            <a:r>
              <a:rPr lang="en-US" b="1" u="sng" dirty="0" smtClean="0"/>
              <a:t>EVERYONE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66262" y="670539"/>
            <a:ext cx="2286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PEOPLE IN CLASS </a:t>
            </a:r>
            <a:r>
              <a:rPr lang="en-US" sz="1600" dirty="0" smtClean="0"/>
              <a:t>GAME &amp; QUIZ </a:t>
            </a:r>
            <a:r>
              <a:rPr lang="en-US" sz="1600" dirty="0" smtClean="0"/>
              <a:t>/ </a:t>
            </a:r>
            <a:r>
              <a:rPr lang="en-US" sz="1600" dirty="0" smtClean="0"/>
              <a:t>TEST.  </a:t>
            </a:r>
          </a:p>
          <a:p>
            <a:r>
              <a:rPr lang="en-US" sz="1600" b="1" u="sng" dirty="0" smtClean="0"/>
              <a:t>VIRTUAL STUDENTS </a:t>
            </a:r>
            <a:r>
              <a:rPr lang="en-US" sz="1600" dirty="0" smtClean="0"/>
              <a:t>– Observe </a:t>
            </a:r>
            <a:r>
              <a:rPr lang="en-US" sz="1600" dirty="0" smtClean="0"/>
              <a:t>Games/ teams group work /complete Stanford History assignment</a:t>
            </a:r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70411" y="0"/>
            <a:ext cx="777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DAILY SCHEDULE</a:t>
            </a:r>
          </a:p>
          <a:p>
            <a:r>
              <a:rPr lang="en-US" sz="4000" dirty="0" smtClean="0"/>
              <a:t>MONDAY </a:t>
            </a:r>
            <a:r>
              <a:rPr lang="en-US" sz="4000" dirty="0" smtClean="0"/>
              <a:t>- THURSDAY</a:t>
            </a:r>
            <a:endParaRPr lang="en-US" sz="4000" dirty="0"/>
          </a:p>
        </p:txBody>
      </p:sp>
      <p:sp>
        <p:nvSpPr>
          <p:cNvPr id="13" name="Rectangle 12"/>
          <p:cNvSpPr/>
          <p:nvPr/>
        </p:nvSpPr>
        <p:spPr>
          <a:xfrm>
            <a:off x="3680188" y="2514600"/>
            <a:ext cx="2057400" cy="403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2</a:t>
            </a:r>
            <a:r>
              <a:rPr lang="en-US" sz="4000" baseline="30000" dirty="0" smtClean="0"/>
              <a:t>nd</a:t>
            </a:r>
            <a:r>
              <a:rPr lang="en-US" sz="4000" dirty="0" smtClean="0"/>
              <a:t> </a:t>
            </a:r>
            <a:endParaRPr lang="en-US" sz="4000" dirty="0" smtClean="0"/>
          </a:p>
          <a:p>
            <a:pPr algn="ctr"/>
            <a:r>
              <a:rPr lang="en-US" sz="4000" dirty="0" smtClean="0"/>
              <a:t>30</a:t>
            </a:r>
            <a:endParaRPr lang="en-US" sz="4000" dirty="0" smtClean="0"/>
          </a:p>
          <a:p>
            <a:pPr algn="ctr"/>
            <a:r>
              <a:rPr lang="en-US" sz="4000" dirty="0" smtClean="0"/>
              <a:t>Minutes of class</a:t>
            </a:r>
            <a:endParaRPr lang="en-US" sz="4000" dirty="0"/>
          </a:p>
        </p:txBody>
      </p:sp>
      <p:sp>
        <p:nvSpPr>
          <p:cNvPr id="14" name="Rectangle 13"/>
          <p:cNvSpPr/>
          <p:nvPr/>
        </p:nvSpPr>
        <p:spPr>
          <a:xfrm>
            <a:off x="6587490" y="2514600"/>
            <a:ext cx="2057400" cy="403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3</a:t>
            </a:r>
            <a:r>
              <a:rPr lang="en-US" sz="4000" baseline="30000" dirty="0" smtClean="0"/>
              <a:t>rd</a:t>
            </a:r>
            <a:r>
              <a:rPr lang="en-US" sz="4000" dirty="0" smtClean="0"/>
              <a:t> </a:t>
            </a:r>
            <a:endParaRPr lang="en-US" sz="4000" dirty="0" smtClean="0"/>
          </a:p>
          <a:p>
            <a:pPr algn="ctr"/>
            <a:r>
              <a:rPr lang="en-US" sz="4000" dirty="0" smtClean="0"/>
              <a:t>30</a:t>
            </a:r>
            <a:endParaRPr lang="en-US" sz="4000" dirty="0" smtClean="0"/>
          </a:p>
          <a:p>
            <a:pPr algn="ctr"/>
            <a:r>
              <a:rPr lang="en-US" sz="4000" dirty="0" smtClean="0"/>
              <a:t>Minutes of class</a:t>
            </a: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609600" y="89649"/>
            <a:ext cx="4800600" cy="1196358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8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GRADES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EXAMS/PROJECTS – 40 % OF THE GRADE IS DETERMINED BY APPROXIMATLEY 2 OR 3 TESTS EVERY 6 WEEKS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QUIZES – 25 % ANYWHERE FROM 7 TO 9 QUIZES PER 6 WEEKS. CLASS WORK ALSO FALLS INTO THIS CATEGORY TO HELP INCREASE THE GRADE.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CLASS WORK - PARTICIPATION/HOMEWORK – 35 %</a:t>
            </a:r>
            <a:endParaRPr lang="en-US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023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5400" dirty="0"/>
              <a:t>No facemask politics 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023" y="12954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Right or wrong at this moment everything we get to do on a social level is debated at best and at worse considered a privilege.</a:t>
            </a:r>
          </a:p>
          <a:p>
            <a:r>
              <a:rPr lang="en-US" dirty="0" smtClean="0"/>
              <a:t>Follow all </a:t>
            </a:r>
            <a:r>
              <a:rPr lang="en-US" dirty="0" err="1" smtClean="0"/>
              <a:t>Covid</a:t>
            </a:r>
            <a:r>
              <a:rPr lang="en-US" dirty="0" smtClean="0"/>
              <a:t> procedures.</a:t>
            </a:r>
          </a:p>
          <a:p>
            <a:r>
              <a:rPr lang="en-US" dirty="0" smtClean="0"/>
              <a:t>6 </a:t>
            </a:r>
            <a:r>
              <a:rPr lang="en-US" dirty="0" err="1" smtClean="0"/>
              <a:t>ft</a:t>
            </a:r>
            <a:endParaRPr lang="en-US" dirty="0" smtClean="0"/>
          </a:p>
          <a:p>
            <a:r>
              <a:rPr lang="en-US" dirty="0" smtClean="0"/>
              <a:t>Differentiating between legitimate safety concerns and detailed got-</a:t>
            </a:r>
            <a:r>
              <a:rPr lang="en-US" dirty="0" err="1" smtClean="0"/>
              <a:t>ya</a:t>
            </a:r>
            <a:r>
              <a:rPr lang="en-US" dirty="0" smtClean="0"/>
              <a:t>.</a:t>
            </a:r>
          </a:p>
          <a:p>
            <a:r>
              <a:rPr lang="en-US" dirty="0" smtClean="0"/>
              <a:t>It will get better </a:t>
            </a:r>
          </a:p>
          <a:p>
            <a:r>
              <a:rPr lang="en-US" dirty="0" smtClean="0"/>
              <a:t>Polio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736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4</a:t>
            </a:r>
            <a:r>
              <a:rPr lang="en-US" dirty="0" smtClean="0"/>
              <a:t>0 % OF THE GRADE IS DETERMINED BY APPROXIMATLEY 2 to 3 TESTS EVERY 6 WEEKS</a:t>
            </a:r>
          </a:p>
          <a:p>
            <a:r>
              <a:rPr lang="en-US" dirty="0" smtClean="0"/>
              <a:t>Mixture of writing and multiple choice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u="sng" dirty="0" smtClean="0"/>
              <a:t>…..IMPORTANT…….QUIZES ARE FILL IN THE BLANK</a:t>
            </a:r>
          </a:p>
          <a:p>
            <a:r>
              <a:rPr lang="en-US" dirty="0" smtClean="0"/>
              <a:t>YOU WILL BE PROMPTED BY THE NOTES IN THE SLIDES  (THEY GIVE YOU HINTS AS TO WHAT WILL BE ON THE SLIDES)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0" y="0"/>
            <a:ext cx="4191000" cy="6858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285750" y="0"/>
            <a:ext cx="3224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Comic Sans MS" pitchFamily="66" charset="0"/>
              </a:rPr>
              <a:t>FINANCIAL DEBATE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0" y="609600"/>
            <a:ext cx="4154488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14300" indent="-114300">
              <a:spcBef>
                <a:spcPct val="50000"/>
              </a:spcBef>
              <a:tabLst>
                <a:tab pos="342900" algn="l"/>
              </a:tabLst>
            </a:pPr>
            <a:r>
              <a:rPr lang="en-US" sz="2000">
                <a:latin typeface="Comic Sans MS" pitchFamily="66" charset="0"/>
              </a:rPr>
              <a:t>-nation had large war debt</a:t>
            </a:r>
          </a:p>
          <a:p>
            <a:pPr marL="114300" indent="-114300">
              <a:spcBef>
                <a:spcPct val="50000"/>
              </a:spcBef>
              <a:tabLst>
                <a:tab pos="342900" algn="l"/>
              </a:tabLst>
            </a:pPr>
            <a:endParaRPr lang="en-US" sz="2000">
              <a:latin typeface="Comic Sans MS" pitchFamily="66" charset="0"/>
            </a:endParaRPr>
          </a:p>
          <a:p>
            <a:pPr marL="114300" indent="-114300">
              <a:spcBef>
                <a:spcPct val="50000"/>
              </a:spcBef>
              <a:tabLst>
                <a:tab pos="342900" algn="l"/>
              </a:tabLst>
            </a:pPr>
            <a:r>
              <a:rPr lang="en-US" sz="2000">
                <a:latin typeface="Comic Sans MS" pitchFamily="66" charset="0"/>
              </a:rPr>
              <a:t>-</a:t>
            </a:r>
            <a:r>
              <a:rPr lang="en-US" sz="2000" b="1" i="1" u="sng">
                <a:latin typeface="Comic Sans MS" pitchFamily="66" charset="0"/>
              </a:rPr>
              <a:t>Alexander Hamilton’s plan</a:t>
            </a:r>
          </a:p>
          <a:p>
            <a:pPr marL="114300" indent="-114300">
              <a:spcBef>
                <a:spcPct val="50000"/>
              </a:spcBef>
              <a:tabLst>
                <a:tab pos="342900" algn="l"/>
              </a:tabLst>
            </a:pPr>
            <a:r>
              <a:rPr lang="en-US" sz="2000">
                <a:latin typeface="Comic Sans MS" pitchFamily="66" charset="0"/>
              </a:rPr>
              <a:t>		-</a:t>
            </a:r>
            <a:r>
              <a:rPr lang="en-US" sz="2000" b="1" i="1" u="sng">
                <a:latin typeface="Comic Sans MS" pitchFamily="66" charset="0"/>
              </a:rPr>
              <a:t>tariff</a:t>
            </a:r>
          </a:p>
          <a:p>
            <a:pPr marL="114300" indent="-114300">
              <a:spcBef>
                <a:spcPct val="50000"/>
              </a:spcBef>
              <a:tabLst>
                <a:tab pos="342900" algn="l"/>
              </a:tabLst>
            </a:pPr>
            <a:r>
              <a:rPr lang="en-US" sz="2000">
                <a:latin typeface="Comic Sans MS" pitchFamily="66" charset="0"/>
              </a:rPr>
              <a:t>		-pay all debts</a:t>
            </a:r>
          </a:p>
          <a:p>
            <a:pPr marL="114300" indent="-114300">
              <a:spcBef>
                <a:spcPct val="50000"/>
              </a:spcBef>
              <a:tabLst>
                <a:tab pos="342900" algn="l"/>
              </a:tabLst>
            </a:pPr>
            <a:endParaRPr lang="en-US" sz="2000">
              <a:latin typeface="Comic Sans MS" pitchFamily="66" charset="0"/>
            </a:endParaRPr>
          </a:p>
          <a:p>
            <a:pPr marL="114300" indent="-114300">
              <a:spcBef>
                <a:spcPct val="50000"/>
              </a:spcBef>
              <a:tabLst>
                <a:tab pos="342900" algn="l"/>
              </a:tabLst>
            </a:pPr>
            <a:r>
              <a:rPr lang="en-US" sz="2000">
                <a:latin typeface="Comic Sans MS" pitchFamily="66" charset="0"/>
              </a:rPr>
              <a:t>		-</a:t>
            </a:r>
            <a:r>
              <a:rPr lang="en-US" sz="2000" b="1" i="1" u="sng">
                <a:latin typeface="Comic Sans MS" pitchFamily="66" charset="0"/>
              </a:rPr>
              <a:t>national bank</a:t>
            </a:r>
            <a:r>
              <a:rPr lang="en-US" sz="2000">
                <a:latin typeface="Comic Sans MS" pitchFamily="66" charset="0"/>
              </a:rPr>
              <a:t> system</a:t>
            </a:r>
          </a:p>
          <a:p>
            <a:pPr marL="114300" indent="-114300">
              <a:spcBef>
                <a:spcPct val="50000"/>
              </a:spcBef>
              <a:tabLst>
                <a:tab pos="342900" algn="l"/>
              </a:tabLst>
            </a:pPr>
            <a:endParaRPr lang="en-US" sz="2000">
              <a:latin typeface="Comic Sans MS" pitchFamily="66" charset="0"/>
            </a:endParaRPr>
          </a:p>
          <a:p>
            <a:pPr marL="114300" indent="-114300">
              <a:spcBef>
                <a:spcPct val="50000"/>
              </a:spcBef>
              <a:tabLst>
                <a:tab pos="342900" algn="l"/>
              </a:tabLst>
            </a:pPr>
            <a:r>
              <a:rPr lang="en-US" sz="2000">
                <a:latin typeface="Comic Sans MS" pitchFamily="66" charset="0"/>
              </a:rPr>
              <a:t>-debate over power to create a national bank</a:t>
            </a:r>
          </a:p>
          <a:p>
            <a:pPr marL="114300" indent="-114300">
              <a:spcBef>
                <a:spcPct val="50000"/>
              </a:spcBef>
              <a:tabLst>
                <a:tab pos="342900" algn="l"/>
              </a:tabLst>
            </a:pPr>
            <a:endParaRPr lang="en-US" sz="2000">
              <a:latin typeface="Comic Sans MS" pitchFamily="66" charset="0"/>
            </a:endParaRPr>
          </a:p>
          <a:p>
            <a:pPr marL="114300" indent="-114300">
              <a:spcBef>
                <a:spcPct val="50000"/>
              </a:spcBef>
              <a:tabLst>
                <a:tab pos="342900" algn="l"/>
              </a:tabLst>
            </a:pPr>
            <a:r>
              <a:rPr lang="en-US" sz="2000">
                <a:latin typeface="Comic Sans MS" pitchFamily="66" charset="0"/>
              </a:rPr>
              <a:t>-implied powers?</a:t>
            </a:r>
          </a:p>
        </p:txBody>
      </p:sp>
      <p:pic>
        <p:nvPicPr>
          <p:cNvPr id="5127" name="Picture 7" descr="Alexander Hamilton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457200"/>
            <a:ext cx="3429000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QUIZES 25%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TAKEN  ABOUT EVERY OTHER DAY AND GRADED BY TEACHERS AID.  LAST 4 OF LUNCH NUMBER ON PAPER(ONE WORD ANSWERS)</a:t>
            </a:r>
          </a:p>
          <a:p>
            <a:r>
              <a:rPr lang="en-US" dirty="0" smtClean="0"/>
              <a:t>YOU LEARN FROM SLIDES, GAMES AND GROUP ACTIVITES AND YOU TAKE QUIZ NEXT DAY</a:t>
            </a:r>
          </a:p>
          <a:p>
            <a:r>
              <a:rPr lang="en-US" dirty="0" smtClean="0"/>
              <a:t>Quiz should take about 15min</a:t>
            </a:r>
          </a:p>
          <a:p>
            <a:r>
              <a:rPr lang="en-US" dirty="0" smtClean="0"/>
              <a:t>Rules-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When finished turn over paper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No whisper answers. I will take quiz and give zero.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Don’t distract others with any actions during quiz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CLASSWORK 35%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273" y="1379845"/>
            <a:ext cx="4419600" cy="508952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b="1" dirty="0" smtClean="0"/>
              <a:t>Will mostly consist of Stanford Education Group.</a:t>
            </a:r>
          </a:p>
          <a:p>
            <a:pPr>
              <a:buFontTx/>
              <a:buChar char="-"/>
            </a:pPr>
            <a:r>
              <a:rPr lang="en-US" dirty="0" smtClean="0"/>
              <a:t> </a:t>
            </a:r>
            <a:r>
              <a:rPr lang="en-US" sz="2400" i="1" dirty="0"/>
              <a:t>Describe the “typical” English immigrant to the New World in terms of gender, age, and marital status on each of the ships. How does this differ on the two ships?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497977" y="1382804"/>
            <a:ext cx="4419600" cy="5089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 sz="24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440" y="1969532"/>
            <a:ext cx="2557258" cy="29834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16002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New England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721" y="2050125"/>
            <a:ext cx="2019582" cy="319132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050721" y="1143000"/>
            <a:ext cx="0" cy="4800600"/>
          </a:xfrm>
          <a:prstGeom prst="line">
            <a:avLst/>
          </a:prstGeom>
          <a:ln w="22225">
            <a:solidFill>
              <a:schemeClr val="accent1">
                <a:shade val="95000"/>
                <a:satMod val="105000"/>
                <a:alpha val="9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177156" y="1668646"/>
            <a:ext cx="160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Virginia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4267200" y="1969532"/>
            <a:ext cx="46683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Make up for the previously mentioned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MUST SEE ME PRIOR TO CLASS OR AFTER CLASS.  IT IS </a:t>
            </a:r>
            <a:r>
              <a:rPr lang="en-US" b="1" u="sng" dirty="0" smtClean="0"/>
              <a:t>YOUR RESPONSIBILITY </a:t>
            </a:r>
            <a:r>
              <a:rPr lang="en-US" dirty="0" smtClean="0"/>
              <a:t>TO GET THE WORK FROM ME.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Participation/Homework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POINTS ARE ADDED FOR:</a:t>
            </a:r>
          </a:p>
          <a:p>
            <a:pPr>
              <a:buNone/>
            </a:pPr>
            <a:r>
              <a:rPr lang="en-US" dirty="0"/>
              <a:t>	</a:t>
            </a:r>
            <a:r>
              <a:rPr lang="en-US" dirty="0" smtClean="0"/>
              <a:t>	WINNING GAMES</a:t>
            </a:r>
          </a:p>
          <a:p>
            <a:pPr>
              <a:buNone/>
            </a:pPr>
            <a:r>
              <a:rPr lang="en-US" dirty="0"/>
              <a:t>		</a:t>
            </a:r>
            <a:r>
              <a:rPr lang="en-US" dirty="0" smtClean="0"/>
              <a:t>	</a:t>
            </a:r>
          </a:p>
          <a:p>
            <a:pPr>
              <a:buNone/>
            </a:pPr>
            <a:r>
              <a:rPr lang="en-US" dirty="0"/>
              <a:t>	</a:t>
            </a:r>
            <a:r>
              <a:rPr lang="en-US" dirty="0" smtClean="0"/>
              <a:t>	GENERAL GOODNESS, CAN BE AWARDED   	CLASS WIDE. ATTENDANCE FOR TESTS.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NOTE ON TEMPERATURE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I DON’T WANT ANYONE TO SUFFER OVER THE TEMPERATURE, HOWEVER THERE ARE ABOUT 30 PEOPLE IN HERE SO IT IS IMPOSSIBLE TO GET IT RIGHT.</a:t>
            </a:r>
          </a:p>
          <a:p>
            <a:r>
              <a:rPr lang="en-US" dirty="0" smtClean="0"/>
              <a:t>IF YOU GET COLD EASILY OR CHOOSE TO DRESS LIKE IT IS GOING TO BE 110 DEGREES IN HERE THEN YOU SHOULD BRING A BLANKET OR SWEATSHIRT.</a:t>
            </a:r>
          </a:p>
          <a:p>
            <a:r>
              <a:rPr lang="en-US" dirty="0" smtClean="0"/>
              <a:t>DON’T INTERUPT OTHERS OR ME TO BEG FOR A TEMPERATURE CHANGE BECAUSE YOU ARE COLD OR HOT.  I WILL ADDRESS THIS AS BEST AS I CAN PRIOR TO THE START.  </a:t>
            </a:r>
          </a:p>
          <a:p>
            <a:r>
              <a:rPr lang="en-US" dirty="0" smtClean="0"/>
              <a:t>NO COMPETETIVE TEMPERATURE ARGUING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 FOR SUCCESS IN THIS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dirty="0" smtClean="0"/>
              <a:t>NOTES ARE PROVIDED FOR YOU.  THIS IS SO YOU ARE NOT CONCENTRATING ON WRITING WHEN YOU SHOULD BE CONCENTRATING ON </a:t>
            </a:r>
            <a:r>
              <a:rPr lang="en-US" b="1" u="sng" dirty="0" smtClean="0"/>
              <a:t>LISTENING.  </a:t>
            </a:r>
            <a:r>
              <a:rPr lang="en-US" dirty="0"/>
              <a:t> </a:t>
            </a:r>
            <a:r>
              <a:rPr lang="en-US" dirty="0" smtClean="0"/>
              <a:t>LISTENING DURING LECTURE WILL BE YOUR GREATEST ASSET FOR THIS CLASS.</a:t>
            </a:r>
          </a:p>
          <a:p>
            <a:r>
              <a:rPr lang="en-US" dirty="0" smtClean="0"/>
              <a:t>YOU SHOULD HEAR OR STUDY TESTABLE MATERIAL  ABOUT  </a:t>
            </a:r>
            <a:r>
              <a:rPr lang="en-US" b="1" dirty="0" smtClean="0"/>
              <a:t>6 </a:t>
            </a:r>
            <a:r>
              <a:rPr lang="en-US" dirty="0" smtClean="0"/>
              <a:t>TIMES PRIOR TO TAKING THE TEST.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 LECTURE (THIS IS WHERE YOU WILL HEAR IT FIRST AND RECEIVE THE MOST INFORMATION ABOUT THE MATERIAL, THIS ADDITIONAL INFORMATION IS ALSO HELPFUL FOR DEEPER UNDERSTANDING)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STUDYING </a:t>
            </a:r>
            <a:r>
              <a:rPr lang="en-US" u="sng" dirty="0" smtClean="0"/>
              <a:t>AFTER</a:t>
            </a:r>
            <a:r>
              <a:rPr lang="en-US" dirty="0" smtClean="0"/>
              <a:t> A LECTURE: IF YOU PAID ATTENTION DURING THE LECTURE A QUICK 15 MINUTE REVIEW OF THE CONTENT WILL BE PERFECT.   REPLAY THE STORIES AND CONCEPTS TO YOURSELF OR A FAMILY MEMBER.  USE THE NOTES AS A GUIDE.  IF YOU DON’T REMEMBER SPECIFIC MATERIAL , LISTEN CLOSELY TO THE GAMES AND MY QUICK REVIEW THE NEXT DAY.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 A GAME , TIP: PAY ATTENTION DURING THE GAMES. THIS CANNOT BE SAID ENOUGH.  DON’T RUIN GAMES FOR YOUR PEERS , IT IS AN OPPORTUNITY FOR FUN LEARNING.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MY REVIEW PRIOR TO TAKING THE QUIZ.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 AN ACTIVITY, SKIT, WORKSHEET ETC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TEST REVIEW.</a:t>
            </a:r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r>
              <a:rPr lang="en-US" sz="6000" b="1" dirty="0" smtClean="0"/>
              <a:t>        </a:t>
            </a:r>
            <a:r>
              <a:rPr lang="en-US" sz="6000" b="1" u="sng" dirty="0" smtClean="0"/>
              <a:t>STUDENTS WHO RELY ON ONLY ONE OR TWO OF THESE MODES OF LEARNING DON’T DO VERY WELL.</a:t>
            </a:r>
          </a:p>
          <a:p>
            <a:pPr marL="514350" indent="-514350">
              <a:buNone/>
            </a:pPr>
            <a:endParaRPr lang="en-US" sz="6000" b="1" u="sng" dirty="0" smtClean="0"/>
          </a:p>
          <a:p>
            <a:pPr marL="514350" indent="-514350">
              <a:buNone/>
            </a:pPr>
            <a:r>
              <a:rPr lang="en-US" sz="6000" b="1" dirty="0"/>
              <a:t>	</a:t>
            </a:r>
            <a:r>
              <a:rPr lang="en-US" sz="6000" b="1" u="sng" dirty="0" smtClean="0"/>
              <a:t>STUDENTS WHO USE ALL OF 6 OF THESE GET AN A. </a:t>
            </a:r>
          </a:p>
          <a:p>
            <a:pPr marL="514350" indent="-514350">
              <a:buNone/>
            </a:pPr>
            <a:endParaRPr lang="en-US" sz="60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/>
              <a:t>HOMEWORK</a:t>
            </a:r>
            <a:br>
              <a:rPr lang="en-US" b="1" u="sng" dirty="0" smtClean="0"/>
            </a:br>
            <a:r>
              <a:rPr lang="en-US" dirty="0" smtClean="0"/>
              <a:t>PURCHASE YOUR 3 RING BINDER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PURCHASE YOUR 3 RING BINDER</a:t>
            </a:r>
          </a:p>
          <a:p>
            <a:r>
              <a:rPr lang="en-US" dirty="0" smtClean="0"/>
              <a:t>PURCHASE YOUR 3 RING BINDER</a:t>
            </a:r>
          </a:p>
          <a:p>
            <a:r>
              <a:rPr lang="en-US" dirty="0" smtClean="0"/>
              <a:t>PURCHASE YOUR 3 RING BINDER</a:t>
            </a:r>
          </a:p>
          <a:p>
            <a:r>
              <a:rPr lang="en-US" dirty="0" smtClean="0"/>
              <a:t>PURCHASE YOUR 3 RING BINDER</a:t>
            </a:r>
          </a:p>
          <a:p>
            <a:r>
              <a:rPr lang="en-US" dirty="0" smtClean="0"/>
              <a:t>PURCHASE YOUR 3 RING BINDER</a:t>
            </a:r>
          </a:p>
          <a:p>
            <a:r>
              <a:rPr lang="en-US" dirty="0" smtClean="0"/>
              <a:t>PURCHASE YOUR 3 RING BINDER</a:t>
            </a:r>
          </a:p>
          <a:p>
            <a:r>
              <a:rPr lang="en-US" dirty="0" smtClean="0"/>
              <a:t>PURCHASE YOUR 3 RING BINDER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Chrome </a:t>
            </a:r>
            <a:r>
              <a:rPr lang="en-US" dirty="0"/>
              <a:t>B</a:t>
            </a:r>
            <a:r>
              <a:rPr lang="en-US" dirty="0" smtClean="0"/>
              <a:t>ook Discipline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Eyes up front</a:t>
            </a:r>
          </a:p>
          <a:p>
            <a:r>
              <a:rPr lang="en-US" dirty="0" smtClean="0"/>
              <a:t>I promise you I know who is listening and who is not.</a:t>
            </a:r>
          </a:p>
          <a:p>
            <a:r>
              <a:rPr lang="en-US" dirty="0" smtClean="0"/>
              <a:t>‘Existing’ on your phone. Resisting newly formed or forming habits.</a:t>
            </a:r>
          </a:p>
          <a:p>
            <a:r>
              <a:rPr lang="en-US" dirty="0" smtClean="0"/>
              <a:t>Good and Bad of Technology (distraction from reality, manipulation)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010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8312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Born in Charlotte (MATTHEWS)</a:t>
            </a:r>
            <a:endParaRPr lang="en-US" dirty="0"/>
          </a:p>
        </p:txBody>
      </p:sp>
      <p:pic>
        <p:nvPicPr>
          <p:cNvPr id="12" name="Picture 4" descr="E:\My Pictures\High School Graduation\BE145BA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85800" y="1219200"/>
            <a:ext cx="7620000" cy="53351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Went to Citadel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E:\My Pictures\Graduation 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371600"/>
            <a:ext cx="7772400" cy="4779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Went to Oklahoma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E:\My Pictures\Oklahoma\Oklahoma 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5240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Went to Washington</a:t>
            </a:r>
            <a:endParaRPr lang="en-US" dirty="0"/>
          </a:p>
        </p:txBody>
      </p:sp>
      <p:pic>
        <p:nvPicPr>
          <p:cNvPr id="5" name="Picture 2" descr="E:\My Pictures\Life in Washington\Washington\DSCN11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524000"/>
            <a:ext cx="5867400" cy="4400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WASHINGTON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3" name="Picture 3" descr="E:\My Pictures\Life in Washington\Our House in Steilacoom\living room 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295400"/>
            <a:ext cx="6858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WENT TO IRAQ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E:\on top mosul hot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295400"/>
            <a:ext cx="7086600" cy="5314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IRAQ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E:\john in the trail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447800"/>
            <a:ext cx="6858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TO WASHINGTON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E:\My Pictures\Life in Washington\Our Trip to the Olympic Mountains\The Hal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47800"/>
            <a:ext cx="6705600" cy="50305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TO IRAQ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E:\P10101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219200"/>
            <a:ext cx="7010400" cy="52571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E:\My Pictures\JOHN'S FILES\get to the choppa\loa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64"/>
            <a:ext cx="9144000" cy="685473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IRAQ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/>
              <a:t>KEEP YOUR SEAT UNTIL THE BELL RINGS</a:t>
            </a:r>
            <a:endParaRPr lang="en-US" sz="36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5200" dirty="0" smtClean="0"/>
              <a:t>WHY I HATE THIS</a:t>
            </a:r>
          </a:p>
          <a:p>
            <a:r>
              <a:rPr lang="en-US" sz="5200" dirty="0" smtClean="0"/>
              <a:t>Many problems are caused by students mingling with one another prior to the bell.</a:t>
            </a:r>
          </a:p>
          <a:p>
            <a:r>
              <a:rPr lang="en-US" sz="5200" dirty="0" smtClean="0"/>
              <a:t>Touching and horsing around typically lead to larger problems.</a:t>
            </a:r>
          </a:p>
          <a:p>
            <a:r>
              <a:rPr lang="en-US" sz="5200" u="sng" dirty="0" smtClean="0"/>
              <a:t>DO NOT LINE UP AT THE DOOR </a:t>
            </a:r>
          </a:p>
          <a:p>
            <a:pPr marL="0" indent="0">
              <a:buNone/>
            </a:pPr>
            <a:endParaRPr lang="en-US" sz="5200" u="sng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TO WASHINGTON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5" name="Picture 3" descr="E:\My Pictures\John's Homecoming 9-08\DSCN29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371600"/>
            <a:ext cx="6553200" cy="4916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MOVE HOME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E:\100_03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321" y="628694"/>
            <a:ext cx="8305800" cy="60573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0"/>
            <a:ext cx="4953000" cy="6937481"/>
          </a:xfrm>
        </p:spPr>
      </p:pic>
    </p:spTree>
    <p:extLst>
      <p:ext uri="{BB962C8B-B14F-4D97-AF65-F5344CB8AC3E}">
        <p14:creationId xmlns:p14="http://schemas.microsoft.com/office/powerpoint/2010/main" val="404032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E:\booth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/>
          <a:stretch/>
        </p:blipFill>
        <p:spPr bwMode="auto">
          <a:xfrm>
            <a:off x="457200" y="2057400"/>
            <a:ext cx="8229600" cy="31451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29021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4691" y="1211527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8131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72"/>
                    </a14:imgEffect>
                    <a14:imgEffect>
                      <a14:saturation sat="2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84073" y="1211527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6940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25" y="523469"/>
            <a:ext cx="8773749" cy="581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33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Quarantine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7218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How was your </a:t>
            </a:r>
            <a:r>
              <a:rPr lang="en-US" dirty="0" err="1" smtClean="0"/>
              <a:t>Covid</a:t>
            </a:r>
            <a:r>
              <a:rPr lang="en-US" dirty="0" smtClean="0"/>
              <a:t> </a:t>
            </a:r>
            <a:r>
              <a:rPr lang="en-US" dirty="0" smtClean="0"/>
              <a:t>break? </a:t>
            </a:r>
            <a:r>
              <a:rPr lang="en-US" dirty="0" smtClean="0"/>
              <a:t>Anything </a:t>
            </a:r>
            <a:r>
              <a:rPr lang="en-US" dirty="0" smtClean="0"/>
              <a:t>?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2. Something about yourself most people don’t know or anything you feel like saying about yourself.</a:t>
            </a:r>
          </a:p>
          <a:p>
            <a:pPr marL="0" indent="0">
              <a:buNone/>
            </a:pPr>
            <a:r>
              <a:rPr lang="en-US" dirty="0" smtClean="0"/>
              <a:t>3. Favorite teacher and why…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37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Be on time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Habits</a:t>
            </a:r>
          </a:p>
          <a:p>
            <a:r>
              <a:rPr lang="en-US" sz="4400" dirty="0" smtClean="0"/>
              <a:t>Avoids </a:t>
            </a:r>
            <a:r>
              <a:rPr lang="en-US" sz="4400" dirty="0" err="1" smtClean="0"/>
              <a:t>Covid</a:t>
            </a:r>
            <a:r>
              <a:rPr lang="en-US" sz="4400" dirty="0" smtClean="0"/>
              <a:t> drama</a:t>
            </a:r>
            <a:endParaRPr lang="en-US" sz="4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Interpretation. ...</a:t>
            </a:r>
          </a:p>
          <a:p>
            <a:r>
              <a:rPr lang="en-US" dirty="0"/>
              <a:t>Comparison. ...</a:t>
            </a:r>
          </a:p>
          <a:p>
            <a:r>
              <a:rPr lang="en-US" dirty="0"/>
              <a:t>Contextualization. ...</a:t>
            </a:r>
          </a:p>
          <a:p>
            <a:r>
              <a:rPr lang="en-US" dirty="0"/>
              <a:t>Synthesis. ...</a:t>
            </a:r>
          </a:p>
          <a:p>
            <a:r>
              <a:rPr lang="en-US" dirty="0"/>
              <a:t>Causation. ...</a:t>
            </a:r>
          </a:p>
          <a:p>
            <a:r>
              <a:rPr lang="en-US" sz="2800" dirty="0"/>
              <a:t>Patterns of Continuity and Change Over Time. ...</a:t>
            </a:r>
          </a:p>
          <a:p>
            <a:r>
              <a:rPr lang="en-US" dirty="0" smtClean="0"/>
              <a:t>Periodization….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ALWAYS COME PREPARED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8800" dirty="0" smtClean="0"/>
              <a:t>CHROME BOOK CHARGED</a:t>
            </a:r>
          </a:p>
          <a:p>
            <a:endParaRPr lang="en-US" sz="88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YOUR ASSIGNED SEAT IS EXACTLY WHAT ITS DEFINITION IMPLIES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7200" dirty="0" smtClean="0"/>
              <a:t>NOT A SUGGESTION</a:t>
            </a:r>
          </a:p>
          <a:p>
            <a:r>
              <a:rPr lang="en-US" sz="7200" dirty="0" smtClean="0"/>
              <a:t>IF YOUR SEAT IS A PROBLEM, TALK TO ME AFTER CLASS</a:t>
            </a:r>
          </a:p>
          <a:p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SPEAKING OUT OF TURN, CLOWNING AND GENERAL DISRUPTIONS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THESE ARE SELFISH ACTS AND ARE CONTRARY TO THE OBJECTIVES OF THIS CLASS</a:t>
            </a:r>
          </a:p>
          <a:p>
            <a:r>
              <a:rPr lang="en-US" dirty="0" smtClean="0"/>
              <a:t>DON’T BE SELFISH</a:t>
            </a:r>
          </a:p>
          <a:p>
            <a:r>
              <a:rPr lang="en-US" dirty="0" smtClean="0"/>
              <a:t>DON’T BE SELFISH</a:t>
            </a:r>
          </a:p>
          <a:p>
            <a:r>
              <a:rPr lang="en-US" dirty="0" smtClean="0"/>
              <a:t>DON’T BE SELFISH</a:t>
            </a:r>
          </a:p>
          <a:p>
            <a:r>
              <a:rPr lang="en-US" dirty="0" smtClean="0"/>
              <a:t>DON’T BE SELFISH YOU ARE TAKING AWAY FROM YOUR CLASSMATES.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 PHONES AND CHROMEBOOKS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CELL PHONES GO IN THE CADDY AT THE BEGINNING OF CLASS. IF ALL OBJECTIVES ARE ACCOMPLISHED AT THE END OF CLASS YOU MAYBE ALLOWED TO COLLECT THEM EARLY. HEALTH.</a:t>
            </a:r>
          </a:p>
          <a:p>
            <a:r>
              <a:rPr lang="en-US" dirty="0" smtClean="0"/>
              <a:t>NO HEADPHONES WITH CHROMEBOOK OUT WHEN THAT IS NOT THE ASSIGNED TASK. OFTEN ENGAGED IN NON PRODUCTIVE ACTIVITY.</a:t>
            </a:r>
          </a:p>
        </p:txBody>
      </p:sp>
    </p:spTree>
    <p:extLst>
      <p:ext uri="{BB962C8B-B14F-4D97-AF65-F5344CB8AC3E}">
        <p14:creationId xmlns:p14="http://schemas.microsoft.com/office/powerpoint/2010/main" val="370695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9782</TotalTime>
  <Words>1446</Words>
  <Application>Microsoft Office PowerPoint</Application>
  <PresentationFormat>On-screen Show (4:3)</PresentationFormat>
  <Paragraphs>180</Paragraphs>
  <Slides>50</Slides>
  <Notes>1</Notes>
  <HiddenSlides>3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Calibri</vt:lpstr>
      <vt:lpstr>Comic Sans MS</vt:lpstr>
      <vt:lpstr>Office Theme</vt:lpstr>
      <vt:lpstr>Rules Covid 19 adapted</vt:lpstr>
      <vt:lpstr>No facemask politics  </vt:lpstr>
      <vt:lpstr>Chrome Book Discipline</vt:lpstr>
      <vt:lpstr>KEEP YOUR SEAT UNTIL THE BELL RINGS</vt:lpstr>
      <vt:lpstr>Be on time</vt:lpstr>
      <vt:lpstr>ALWAYS COME PREPARED</vt:lpstr>
      <vt:lpstr>YOUR ASSIGNED SEAT IS EXACTLY WHAT ITS DEFINITION IMPLIES</vt:lpstr>
      <vt:lpstr>SPEAKING OUT OF TURN, CLOWNING AND GENERAL DISRUPTIONS</vt:lpstr>
      <vt:lpstr>CELL PHONES AND CHROMEBOOKS</vt:lpstr>
      <vt:lpstr>NO SLEEPING </vt:lpstr>
      <vt:lpstr>STAY ON TASK</vt:lpstr>
      <vt:lpstr>CHEATING</vt:lpstr>
      <vt:lpstr>RESPECT</vt:lpstr>
      <vt:lpstr>BATHROOM AND ELECTRONIC DEVICES</vt:lpstr>
      <vt:lpstr>CONSEQUENCES</vt:lpstr>
      <vt:lpstr>WORK ACTIVITY</vt:lpstr>
      <vt:lpstr>PROCEDURES</vt:lpstr>
      <vt:lpstr>PowerPoint Presentation</vt:lpstr>
      <vt:lpstr>GRADES </vt:lpstr>
      <vt:lpstr>EXAMS</vt:lpstr>
      <vt:lpstr>QUIZES</vt:lpstr>
      <vt:lpstr>PowerPoint Presentation</vt:lpstr>
      <vt:lpstr>QUIZES 25%</vt:lpstr>
      <vt:lpstr>CLASSWORK 35%</vt:lpstr>
      <vt:lpstr>Make up for the previously mentioned</vt:lpstr>
      <vt:lpstr>Participation/Homework</vt:lpstr>
      <vt:lpstr>QUICK NOTE ON TEMPERATURE</vt:lpstr>
      <vt:lpstr>TIPS FOR SUCCESS IN THIS CLASS</vt:lpstr>
      <vt:lpstr>HOMEWORK PURCHASE YOUR 3 RING BINDER</vt:lpstr>
      <vt:lpstr>Born in Charlotte (MATTHEWS)</vt:lpstr>
      <vt:lpstr>Went to Citadel</vt:lpstr>
      <vt:lpstr>Went to Oklahoma</vt:lpstr>
      <vt:lpstr>Went to Washington</vt:lpstr>
      <vt:lpstr>WASHINGTON</vt:lpstr>
      <vt:lpstr>WENT TO IRAQ</vt:lpstr>
      <vt:lpstr>IRAQ</vt:lpstr>
      <vt:lpstr>BACK TO WASHINGTON</vt:lpstr>
      <vt:lpstr>BACK TO IRAQ</vt:lpstr>
      <vt:lpstr>IRAQ</vt:lpstr>
      <vt:lpstr>BACK TO WASHINGTON</vt:lpstr>
      <vt:lpstr>MOVE HOME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Quarantine</vt:lpstr>
      <vt:lpstr>PowerPoint Presentation</vt:lpstr>
      <vt:lpstr>PowerPoint Presentation</vt:lpstr>
    </vt:vector>
  </TitlesOfParts>
  <Company>Gaston County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THINGS THAT MAKE ME MAD AND MAKE YOUR LIFE HARDER THAN IT HAS TO BE</dc:title>
  <dc:creator>gcsuser</dc:creator>
  <cp:lastModifiedBy>John Hall</cp:lastModifiedBy>
  <cp:revision>224</cp:revision>
  <dcterms:created xsi:type="dcterms:W3CDTF">2009-08-24T12:52:29Z</dcterms:created>
  <dcterms:modified xsi:type="dcterms:W3CDTF">2020-08-13T14:11:12Z</dcterms:modified>
</cp:coreProperties>
</file>