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0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B94C-C039-4D9F-A76B-1D48A568EAF0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7F3A2-1B0B-4244-90A9-2413F47C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7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7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7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8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1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6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C05A1-8895-463B-AC83-53C1FFD75506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3F3C-80E9-4F2C-A5A8-223ACE645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696200" cy="198119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6</a:t>
            </a:r>
            <a:r>
              <a:rPr lang="en-US" b="1" baseline="30000" dirty="0" smtClean="0">
                <a:solidFill>
                  <a:srgbClr val="C00000"/>
                </a:solidFill>
                <a:latin typeface="Algerian" pitchFamily="82" charset="0"/>
              </a:rPr>
              <a:t>th</a:t>
            </a:r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 Grade Social Studies</a:t>
            </a:r>
            <a:endParaRPr lang="en-US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0"/>
            <a:ext cx="6400800" cy="4953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INTRODUCTION TO SOCIAL STUDIES CONCEPTS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MIDDLE EAST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EUROPE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ASIA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AFRICA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THE AMERICAS</a:t>
            </a:r>
          </a:p>
          <a:p>
            <a:pPr marL="514350" indent="-514350" algn="l"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 algn="l"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 algn="l"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 algn="l"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 algn="l"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TIME PERIOD and Focus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  <a:noFill/>
        </p:spPr>
        <p:txBody>
          <a:bodyPr/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Beginnings of human society to the emergence of the first global age (1450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What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history?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What is geography?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What is economics?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What is government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What is culture?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Social Studies Concepts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historical thinking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Conflict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Migration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continuity and change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Innovation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technology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conflict and compromise 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economic development</a:t>
            </a:r>
          </a:p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36434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Middle East Topics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715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Bookman Old Style" pitchFamily="18" charset="0"/>
              </a:rPr>
              <a:t>Mesopotamian Civilizations - </a:t>
            </a:r>
            <a:r>
              <a:rPr lang="en-US" sz="3800" dirty="0" smtClean="0">
                <a:latin typeface="Bookman Old Style" pitchFamily="18" charset="0"/>
              </a:rPr>
              <a:t>Sumer, Babylon, Hammurabi, and The Tigris and Euphrates Rivers</a:t>
            </a:r>
          </a:p>
          <a:p>
            <a:pPr>
              <a:buFont typeface="Arial" charset="0"/>
              <a:buChar char="•"/>
            </a:pPr>
            <a:r>
              <a:rPr lang="en-US" sz="3800" b="1" dirty="0" smtClean="0">
                <a:latin typeface="Bookman Old Style" pitchFamily="18" charset="0"/>
              </a:rPr>
              <a:t>Egypt - </a:t>
            </a:r>
            <a:r>
              <a:rPr lang="en-US" sz="3800" dirty="0" smtClean="0">
                <a:latin typeface="Bookman Old Style" pitchFamily="18" charset="0"/>
              </a:rPr>
              <a:t>The Nile River, Pyramids, Mummification, Pharaohs, </a:t>
            </a:r>
          </a:p>
          <a:p>
            <a:pPr>
              <a:buFont typeface="Arial" charset="0"/>
              <a:buChar char="•"/>
            </a:pPr>
            <a:r>
              <a:rPr lang="en-US" sz="3800" b="1" dirty="0" smtClean="0">
                <a:latin typeface="Bookman Old Style" pitchFamily="18" charset="0"/>
              </a:rPr>
              <a:t>Israel - </a:t>
            </a:r>
            <a:r>
              <a:rPr lang="en-US" sz="3800" dirty="0" smtClean="0">
                <a:latin typeface="Bookman Old Style" pitchFamily="18" charset="0"/>
              </a:rPr>
              <a:t>Judaism, Monotheism, Exodus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7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Topics for Europe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GREECE</a:t>
            </a:r>
            <a:r>
              <a:rPr lang="en-US" dirty="0" smtClean="0">
                <a:latin typeface="Bookman Old Style" pitchFamily="18" charset="0"/>
              </a:rPr>
              <a:t>- government, city-states, Persian Wars, Peloponnesian Wars, Alexander the Great</a:t>
            </a:r>
          </a:p>
          <a:p>
            <a:r>
              <a:rPr lang="en-US" b="1" dirty="0" smtClean="0">
                <a:latin typeface="Bookman Old Style" pitchFamily="18" charset="0"/>
              </a:rPr>
              <a:t>ROME</a:t>
            </a:r>
            <a:r>
              <a:rPr lang="en-US" dirty="0" smtClean="0">
                <a:latin typeface="Bookman Old Style" pitchFamily="18" charset="0"/>
              </a:rPr>
              <a:t>- Rise of the Republic, Punic Wars, Transition to Empire, Christianity, Constantine, Fall of Western Roman Empire, Byzantine Empire, Justinian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European Topics Continued</a:t>
            </a:r>
            <a:r>
              <a:rPr lang="en-US" dirty="0" smtClean="0">
                <a:latin typeface="Bookman Old Style" pitchFamily="18" charset="0"/>
              </a:rPr>
              <a:t>…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b="1" dirty="0" smtClean="0">
                <a:latin typeface="Book Antiqua" pitchFamily="18" charset="0"/>
              </a:rPr>
              <a:t>EUROPEAN MIDDLE AGES- </a:t>
            </a:r>
            <a:r>
              <a:rPr lang="en-US" sz="3600" dirty="0" smtClean="0">
                <a:latin typeface="Book Antiqua" pitchFamily="18" charset="0"/>
              </a:rPr>
              <a:t>Feudalism, Role of the Church, The Rise of Nation States (England and France), Crusades, Magna Charta, Gothic Architecture, Black Plague, Hundred Years War, Chivalry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Topics for Asia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INDIA-</a:t>
            </a:r>
            <a:r>
              <a:rPr lang="en-US" dirty="0" smtClean="0">
                <a:latin typeface="Bookman Old Style" pitchFamily="18" charset="0"/>
              </a:rPr>
              <a:t> Indus Valley Civilization, Mohenjo-Daro, Hinduism, Caste System, Art, Trade</a:t>
            </a:r>
          </a:p>
          <a:p>
            <a:endParaRPr lang="en-US" dirty="0" smtClean="0"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CHINA</a:t>
            </a:r>
            <a:r>
              <a:rPr lang="en-US" dirty="0" smtClean="0">
                <a:latin typeface="Bookman Old Style" pitchFamily="18" charset="0"/>
              </a:rPr>
              <a:t>- Yellow River Civilization, Dynastic Cycle, Mandate of Heaven, Buddhism, Siddhartha Gautama, The Great Wall, Inventions, Silk Road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Topics for Africa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b="1" dirty="0" smtClean="0">
                <a:latin typeface="Bookman Old Style" pitchFamily="18" charset="0"/>
              </a:rPr>
              <a:t>EARLY AFRICAN CIVILIZATIONS- </a:t>
            </a:r>
            <a:r>
              <a:rPr lang="en-US" sz="3300" dirty="0" smtClean="0">
                <a:latin typeface="Bookman Old Style" pitchFamily="18" charset="0"/>
              </a:rPr>
              <a:t>Agriculture, Migrations, Kingdoms, Religion, Trade and the Sahara</a:t>
            </a:r>
          </a:p>
          <a:p>
            <a:r>
              <a:rPr lang="en-US" sz="3300" b="1" dirty="0" smtClean="0">
                <a:latin typeface="Bookman Old Style" pitchFamily="18" charset="0"/>
              </a:rPr>
              <a:t>EMPIRE OF MALI- </a:t>
            </a:r>
            <a:r>
              <a:rPr lang="en-US" sz="3300" dirty="0" smtClean="0">
                <a:latin typeface="Bookman Old Style" pitchFamily="18" charset="0"/>
              </a:rPr>
              <a:t>Agriculture, Architecture, Art, Trade, Society, Timbuktu</a:t>
            </a:r>
          </a:p>
          <a:p>
            <a:r>
              <a:rPr lang="en-US" sz="3300" b="1" dirty="0" smtClean="0">
                <a:latin typeface="Bookman Old Style" pitchFamily="18" charset="0"/>
              </a:rPr>
              <a:t>GREAT ZIMBABWE- </a:t>
            </a:r>
            <a:r>
              <a:rPr lang="en-US" sz="3300" dirty="0" smtClean="0">
                <a:latin typeface="Bookman Old Style" pitchFamily="18" charset="0"/>
              </a:rPr>
              <a:t>Agriculture, Architecture, Art, Religion, Trade</a:t>
            </a:r>
          </a:p>
          <a:p>
            <a:r>
              <a:rPr lang="en-US" sz="3300" b="1" dirty="0" smtClean="0">
                <a:latin typeface="Bookman Old Style" pitchFamily="18" charset="0"/>
              </a:rPr>
              <a:t>ISLAM</a:t>
            </a:r>
            <a:r>
              <a:rPr lang="en-US" sz="3300" dirty="0" smtClean="0">
                <a:latin typeface="Bookman Old Style" pitchFamily="18" charset="0"/>
              </a:rPr>
              <a:t> </a:t>
            </a:r>
            <a:r>
              <a:rPr lang="en-US" sz="3300" dirty="0">
                <a:latin typeface="Bookman Old Style" pitchFamily="18" charset="0"/>
              </a:rPr>
              <a:t>Abraham, </a:t>
            </a:r>
            <a:r>
              <a:rPr lang="en-US" sz="3300" dirty="0" smtClean="0">
                <a:latin typeface="Bookman Old Style" pitchFamily="18" charset="0"/>
              </a:rPr>
              <a:t>Muhammad</a:t>
            </a:r>
            <a:r>
              <a:rPr lang="en-US" sz="3300" dirty="0">
                <a:latin typeface="Bookman Old Style" pitchFamily="18" charset="0"/>
              </a:rPr>
              <a:t>, </a:t>
            </a:r>
            <a:r>
              <a:rPr lang="en-US" sz="3300" dirty="0" smtClean="0">
                <a:latin typeface="Bookman Old Style" pitchFamily="18" charset="0"/>
              </a:rPr>
              <a:t>Sunni/Shiite</a:t>
            </a:r>
            <a:r>
              <a:rPr lang="en-US" sz="3300" dirty="0">
                <a:latin typeface="Bookman Old Style" pitchFamily="18" charset="0"/>
              </a:rPr>
              <a:t>, Innovations and </a:t>
            </a:r>
            <a:r>
              <a:rPr lang="en-US" sz="3300" dirty="0" smtClean="0">
                <a:latin typeface="Bookman Old Style" pitchFamily="18" charset="0"/>
              </a:rPr>
              <a:t>Achievements, Qur’an</a:t>
            </a:r>
            <a:endParaRPr lang="en-US" sz="3300" dirty="0">
              <a:latin typeface="Bookman Old Style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Topics for The Americas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Bookman Old Style" pitchFamily="18" charset="0"/>
              </a:rPr>
              <a:t>MAYAN CIVILIZATION- </a:t>
            </a:r>
            <a:r>
              <a:rPr lang="en-US" sz="3600" dirty="0" smtClean="0">
                <a:latin typeface="Bookman Old Style" pitchFamily="18" charset="0"/>
              </a:rPr>
              <a:t>Farming, Pyramids, Pictographs, Mathematics, Calendars</a:t>
            </a:r>
          </a:p>
          <a:p>
            <a:r>
              <a:rPr lang="en-US" sz="3600" b="1" dirty="0" smtClean="0">
                <a:latin typeface="Bookman Old Style" pitchFamily="18" charset="0"/>
              </a:rPr>
              <a:t>AZTEC CIVILIZATION- </a:t>
            </a:r>
            <a:r>
              <a:rPr lang="en-US" sz="3600" dirty="0" smtClean="0">
                <a:latin typeface="Bookman Old Style" pitchFamily="18" charset="0"/>
              </a:rPr>
              <a:t>Tenochtitlan, Chinampas, Social Structure, </a:t>
            </a:r>
            <a:r>
              <a:rPr lang="en-US" sz="3600" dirty="0">
                <a:latin typeface="Bookman Old Style" pitchFamily="18" charset="0"/>
              </a:rPr>
              <a:t>Spanish </a:t>
            </a:r>
            <a:r>
              <a:rPr lang="en-US" sz="3600" dirty="0" smtClean="0">
                <a:latin typeface="Bookman Old Style" pitchFamily="18" charset="0"/>
              </a:rPr>
              <a:t>Conquest</a:t>
            </a:r>
          </a:p>
          <a:p>
            <a:r>
              <a:rPr lang="en-US" sz="3600" b="1" dirty="0" smtClean="0">
                <a:latin typeface="Bookman Old Style" pitchFamily="18" charset="0"/>
              </a:rPr>
              <a:t>INCAN CIVILIZATION- </a:t>
            </a:r>
            <a:r>
              <a:rPr lang="en-US" sz="3600" dirty="0" smtClean="0">
                <a:latin typeface="Bookman Old Style" pitchFamily="18" charset="0"/>
              </a:rPr>
              <a:t>Rise of the Empire, Sun God, Andes Mountains, Machu Picchu, Farming, Conquest</a:t>
            </a:r>
          </a:p>
          <a:p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338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6th Grade Social Studies</vt:lpstr>
      <vt:lpstr>TIME PERIOD and Focus</vt:lpstr>
      <vt:lpstr>Social Studies Concepts</vt:lpstr>
      <vt:lpstr>Middle East Topics</vt:lpstr>
      <vt:lpstr>Topics for Europe</vt:lpstr>
      <vt:lpstr>European Topics Continued…</vt:lpstr>
      <vt:lpstr>Topics for Asia</vt:lpstr>
      <vt:lpstr>Topics for Africa</vt:lpstr>
      <vt:lpstr>Topics for The Americas</vt:lpstr>
    </vt:vector>
  </TitlesOfParts>
  <Company>Union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Social Studies Standards</dc:title>
  <dc:creator>Nina Wheeling</dc:creator>
  <cp:lastModifiedBy>Robert McCall</cp:lastModifiedBy>
  <cp:revision>22</cp:revision>
  <dcterms:created xsi:type="dcterms:W3CDTF">2011-08-02T16:36:43Z</dcterms:created>
  <dcterms:modified xsi:type="dcterms:W3CDTF">2014-08-22T16:43:03Z</dcterms:modified>
</cp:coreProperties>
</file>