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7" autoAdjust="0"/>
    <p:restoredTop sz="92367" autoAdjust="0"/>
  </p:normalViewPr>
  <p:slideViewPr>
    <p:cSldViewPr snapToObjects="1">
      <p:cViewPr varScale="1">
        <p:scale>
          <a:sx n="68" d="100"/>
          <a:sy n="68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BE45-72E5-F347-B6CE-B04AE9DC2DB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896682" y="2496839"/>
            <a:ext cx="3044118" cy="128792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rcRect l="1207" t="4429" r="3057" b="6937"/>
          <a:stretch>
            <a:fillRect/>
          </a:stretch>
        </p:blipFill>
        <p:spPr>
          <a:xfrm>
            <a:off x="5896682" y="47005"/>
            <a:ext cx="3232046" cy="13427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265365" y="168092"/>
            <a:ext cx="1029904" cy="329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434951" y="2161722"/>
            <a:ext cx="3160885" cy="579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947147" y="376882"/>
            <a:ext cx="1011842" cy="305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428990" y="82108"/>
            <a:ext cx="2467691" cy="22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835414" y="129621"/>
            <a:ext cx="3283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Universal College draft_DEMO"/>
                <a:cs typeface="Universal College draft_DEMO"/>
              </a:rPr>
              <a:t>Math 3</a:t>
            </a:r>
          </a:p>
        </p:txBody>
      </p:sp>
      <p:sp>
        <p:nvSpPr>
          <p:cNvPr id="7" name="Rectangle 6"/>
          <p:cNvSpPr/>
          <p:nvPr/>
        </p:nvSpPr>
        <p:spPr>
          <a:xfrm>
            <a:off x="5819158" y="787381"/>
            <a:ext cx="3221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vered By Your Grace"/>
                <a:cs typeface="Covered By Your Grace"/>
              </a:rPr>
              <a:t>Mrs. Brandon Griffith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51614" y="32944"/>
            <a:ext cx="2286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Unit Topics</a:t>
            </a:r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35165" y="5732811"/>
            <a:ext cx="3048000" cy="744190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66800" y="188327"/>
            <a:ext cx="254291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3-ring </a:t>
            </a:r>
            <a:r>
              <a:rPr lang="en-US" sz="1200" dirty="0" smtClean="0">
                <a:latin typeface="Bell Gothic Std Bold"/>
                <a:cs typeface="Bell Gothic Std Bold"/>
              </a:rPr>
              <a:t>Notebook/Paper</a:t>
            </a:r>
            <a:endParaRPr lang="en-US" sz="1200" dirty="0" smtClean="0">
              <a:latin typeface="Bell Gothic Std Bold"/>
              <a:cs typeface="Bell Gothic Std Bold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</a:t>
            </a:r>
            <a:r>
              <a:rPr lang="en-US" sz="1200" b="1" u="sng" dirty="0" smtClean="0">
                <a:latin typeface="Bell Gothic Std Bold"/>
                <a:cs typeface="Bell Gothic Std Bold"/>
              </a:rPr>
              <a:t>Graphing </a:t>
            </a:r>
            <a:r>
              <a:rPr lang="en-US" sz="1200" b="1" u="sng" dirty="0" smtClean="0">
                <a:latin typeface="Bell Gothic Std Bold"/>
                <a:cs typeface="Bell Gothic Std Bold"/>
              </a:rPr>
              <a:t>Calculator TI84Plus</a:t>
            </a:r>
            <a:endParaRPr lang="en-US" sz="1200" b="1" u="sng" dirty="0" smtClean="0">
              <a:latin typeface="Bell Gothic Std Bold"/>
              <a:cs typeface="Bell Gothic Std Bold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Pencils/Pens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Expo marker/highlighter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latin typeface="Bell Gothic Std Bold"/>
                <a:cs typeface="Bell Gothic Std Bold"/>
              </a:rPr>
              <a:t> Wish List: Tissues &amp; 3As</a:t>
            </a:r>
            <a:endParaRPr lang="en-US" sz="1400" dirty="0">
              <a:latin typeface="Bell Gothic Std Bold"/>
              <a:cs typeface="Bell Gothic Std Bold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51614" y="488608"/>
            <a:ext cx="259232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Exponential &amp; Log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Polynomial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Rational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Modeling with Geometry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Circles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Trig Graphs &amp; Statistics</a:t>
            </a:r>
          </a:p>
          <a:p>
            <a:endParaRPr lang="en-US" sz="1300" b="1" dirty="0" smtClean="0">
              <a:solidFill>
                <a:srgbClr val="000000"/>
              </a:solidFill>
              <a:latin typeface="BellGothicStd-Bold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31" y="215979"/>
            <a:ext cx="1195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Supply List</a:t>
            </a:r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18259" y="124148"/>
            <a:ext cx="3310733" cy="1144022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558076" y="3301978"/>
            <a:ext cx="1759501" cy="29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TextBox 54"/>
          <p:cNvSpPr txBox="1"/>
          <p:nvPr/>
        </p:nvSpPr>
        <p:spPr>
          <a:xfrm>
            <a:off x="5977530" y="1780863"/>
            <a:ext cx="2963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vered By Your Grace"/>
                <a:cs typeface="Covered By Your Grace"/>
              </a:rPr>
              <a:t>brandon.griffith@ucps.k12.nc.us</a:t>
            </a:r>
            <a:endParaRPr lang="en-US" sz="1400" dirty="0">
              <a:latin typeface="Covered By Your Grace"/>
              <a:cs typeface="Covered By Your Grace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11415" y="2076450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Bell Gothic Std Bold"/>
                <a:cs typeface="Bell Gothic Std Bold"/>
              </a:rPr>
              <a:t>704-753-2810</a:t>
            </a:r>
            <a:endParaRPr lang="en-US" sz="1200" b="1" dirty="0">
              <a:latin typeface="Bell Gothic Std Bold"/>
              <a:cs typeface="Bell Gothic Std Bol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11315" y="1411595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Covered By Your Grace"/>
                <a:cs typeface="Covered By Your Grace"/>
              </a:rPr>
              <a:t>Contact Info</a:t>
            </a:r>
            <a:endParaRPr lang="en-US" sz="2600" dirty="0">
              <a:latin typeface="Covered By Your Grace"/>
              <a:cs typeface="Covered By Your Grac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965" y="2388916"/>
            <a:ext cx="5573709" cy="109665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0"/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6268110" y="394706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ellGothicStd-Bold"/>
              </a:rPr>
              <a:t>Graphing Calculator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0993" y="2401196"/>
            <a:ext cx="54182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/>
              <a:t>1.  Come to class on time, prepared, and ready to learn. </a:t>
            </a:r>
          </a:p>
          <a:p>
            <a:pPr hangingPunct="0"/>
            <a:r>
              <a:rPr lang="en-US" sz="1600" dirty="0" smtClean="0"/>
              <a:t>2</a:t>
            </a:r>
            <a:r>
              <a:rPr lang="en-US" sz="1600" dirty="0"/>
              <a:t>.  Do not interrupt class instruction.</a:t>
            </a:r>
          </a:p>
          <a:p>
            <a:pPr hangingPunct="0"/>
            <a:r>
              <a:rPr lang="en-US" sz="1600" dirty="0" smtClean="0"/>
              <a:t>3</a:t>
            </a:r>
            <a:r>
              <a:rPr lang="en-US" sz="1600" dirty="0"/>
              <a:t>.  Participate in all class activities</a:t>
            </a:r>
            <a:r>
              <a:rPr lang="en-US" sz="1600" dirty="0" smtClean="0"/>
              <a:t>.</a:t>
            </a:r>
            <a:endParaRPr lang="en-US" sz="1600" dirty="0"/>
          </a:p>
          <a:p>
            <a:pPr hangingPunct="0"/>
            <a:r>
              <a:rPr lang="en-US" sz="1600" dirty="0"/>
              <a:t>4.  Respect yourself, others, and property.</a:t>
            </a:r>
          </a:p>
        </p:txBody>
      </p:sp>
      <p:sp>
        <p:nvSpPr>
          <p:cNvPr id="6" name="AutoShape 11" descr="data:image/jpeg;base64,/9j/4AAQSkZJRgABAQAAAQABAAD/2wCEAAkGBxQSEhMSEBQSFRUXGRYZGRgVFhgYGhobFxgYFx0cFxodKCggHB4lHBoYITEhJSkrLi4uFx8zODMsNyotLisBCgoKDg0OGhAQGjclICQ0LTQtLSw3Ny8sLC0vLDUsLCwsLCwvLCw0LCwsNCwsLCwsLCwsLCwsLCwsLC8vLCwsLP/AABEIAG0BzAMBEQACEQEDEQH/xAAcAAEAAgMBAQEAAAAAAAAAAAAABgcDBAUCAQj/xABOEAABAwIBBQkNAwsDAwUAAAABAAIDBBEFBgcSITETFUFRUmFxkdEUFiIyU1RygZOhoqSxM3OzCCM0NkJidIKSssFDY/AXJDVkg5TCw//EABsBAQACAwEBAAAAAAAAAAAAAAACAwEEBgUH/8QAOhEAAgECAggDBgQGAgMAAAAAAAECAxEEBRIUITFBUVKRBhNxFTJhgbHBM6HR4SIjNILw8RZiJHKS/9oADAMBAAIRAxEAPwC8UBiqqlkTHSSuaxjAXOc42AA1kknYEBWWUOfChgdo0zZKoja5v5tnqc4XPqFudARSXPbiMx/7ShitxFssx9RaW/RLE405y3K58dnNx47KNg6KaX/LlnRZZq1bpZpszuYyZhTiGEzE2EYhdp3te1tK+zWsFUouLtJbTpvy7yjAJNFYDae5ZO1CJh/6i5QeaD/40nagPrc4eUJIAoxc/wDppO1Ae5svsomNc99FotaC4k00gAAFyTr2AIDSwrOrjdVpdzU8UujbS3OB7rXva9ncx6lXOrCn7zsZSbN/v6yj8x+Vk7VX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n0ZdZR+Y/Kydqa1R6kNFn2XOTlBGLvw5tuM0tR9Q+wUliaT3SXcWZip8+9VG61VRR9DS+M26HaStTT3GCQ4fn5onkCaCpi5wGvHuIPuWQTDCM4uGVNhFVwgn9mQmI34rPAv6kBKGuvs1oD6gCAIAgCAIAgCAIAgCAIAgPzlnJyqqMXrXYfRH/t43EWBsJCw2Mkh5IOwdB2lZSuWUqUqktGJ2sncgqama0yMbNKNrni7b/utOoW49quUEj3aOCpU1tV2StrQNQ1dCmbh6QFa4Z+tMf3rfwAtefvHO478eXy+hf+J/Yyei76KJqEdCAyUv2kfpt+qA6mVP6FV/w8/wCE5AVP+Th4ld6UH0kXi5tvh8yymXMvILAgCAIAgCAIAgCAIAgCAIAgCAIAgCAIAgCAIAgCAIAgCAIAgCALANesoWSjw2Md6TQ7rB2jmVtKtOlK8WCLYjm8w2pF30kbDruYbxEHYfEsDrvtC6GFVuKkuI0EyF43mMjNzR1LmHXZkzdIdGk2xHUVaq3Mi6XIib8n8cwk6UBqNAcNO8yx/wA0ev4mqxTiytwaO7gGfapisyvgZNY2Lmfm3jpbraT/AEqZEs3J7OlhtXYNnELzbwJ7Rm54A4+CT0FATNrgQCNYOwhAfUAQBAEAQBAEAQBARLOrjbqPC6mWM6MhDY2HhBkcGEjnDS4+pAVXmnwQRU5qXePNs5mNJA6zc9SuprZc93LqOjT03vf0J2rD0AgCArXDP1pi+9b+AFrz9453Hfjy+X0L/wAT+xk9F30UTUI6EBkpftI/Tb9UB1Mqf0Kr/h5/wnICp/ycPErvSg+ki8XNt8PmWUy5l45YEAQBAEAQBAEAQBAEAQBAEAQBAEAQBAEAQBAEAQBAEAQBAEAQBAfHOsCTsCzvBggBA18JJ/qJNvVey6GnHRgo8kSR7UjIWQcfHMlaOsv3VTxyEi2lazx0PFne9SUmjDimVrlDmOYbuoJy08ibWOgPaLj1gqxVuZW6XIicMmN4GdQmbC07NUsBHquG3/lKtUk9xW4tE6yXz8RP0WYjCYnbDLDdzOksPhD1aSkRLVwXHaesZulLNHK39w6x6Q2g8xCA6KAIAgCAIAgCApv8pGvIgo6Zu2SRz7ceg3RHvf7kB0sHpBDBDEP2GMb1NAJ61srYjqqcNCCjyNxZJhAEBWmF/rRH9638Ba8/eOcxv48vl9D9AYn9jJ6LvoomqR0IDJS/aR+m36oDqZU/oVX/AA8/4TkBUn5OkrWsrtIgeFDtPNIvDzipGLhpO2/7FtNFu1uIsjjkk0mnQa51rjXogm3uXjQq05SUdJbSyzPz7PnrxFwIaKZlySCIySBxDScR1hdIssormU6bNFmdrFQb7uDfjijt6tSn7Pw72W/MxpstvNPl1NiMU3dbGMdEWASN8Fr9IHVY/tCwJsf2hqC8fMKNLDSSUt/Bssg2yed0s5bP6gvP86n1LuTsx3Szlt6wnn0updxZjupnLb1hY8+l1LuLMd1M5besJ59LqXcWY7qZy29YTz6XUu4sx3Szlt6ws+fS6l3FmO6WctvWE8+l1LuLMd1M5besLHn0updxZjupnLb1hPPpdS7izHdTOW3rCefS6l3FmYqrEoo2OkkkY1jQS5xcAABwlShUhOSjFptixgwnHqepjEtPNG9hJFweEbQQdYPMVOtajLQqOz+Jhbdxud1M5besKrz6XUu5mzHdTOW3rCefS6l3FmO6WctvWE8+l1LuLM1sSxmCnjdNPLGxjdri4cOobNZPMrKTVWShB3b4Iw9m89UOLQzRtlhlY9jhdrgRYj/nAsVJxpycJuzXBhK5H8ucvYMMZE6RrpXSuIa2MjY22kSTq1aQ1cN1tYOjrTehJbN/2MSejvO/h+LRTRRzRvGhI1r23IBs4XFxxrVqVIU5OEpK6+JlK5sd0s5besKHn0updzNmO6mctvWE8+l1LuLMd1M5besJ59LqXcWY7qZy29YTz6XUu4sx3Uzlt6wnn0updxZjupnLb1hPPpdS7izHdTOW3rCefS6l3FmeTVs1DSBJ2Aa1bRtWlo02m/UWZ8cC7xtQ4uPp7F6+HwipvSltf0MpHtbpkIAgCAIARfUVkEQyhza4fV3LoRE838OC0ZueEgeCT0hTVRog4JlcYpmfrqR+7YbUboRcjRcYJRzAg2PTcdCtVVcSt03wMWA56K+kcYa5jKkMJabkMkBBsfDaC13rHrVpWWxkxnRw6ts1swhkNvzc9mG54GuPguPMDdATQFAfUAQBAEBR2f8A8OtwyPhOl8UkY/wsreTpK80viiVrZOqCAIAgK0wv9aI/vW/gLXn7xzmN/Hl8vofoDE/sZPRd9FE1SOhAZaQXkj9IHq1oDp5U/oVX/Dz/AITkBTv5PviVvpQ/SRcX4s96l/d9jYocSz8dNqao+6l/scuXwq/nw9V9S97inswUQdUVRLQSI2WuAbeFwcS7HxXJqjTs+L+hr0N7Lsk0QPC0QOe1lxK0m9hsmvNPFBE+U6DImNL3FoFrAXJ1bVOMKlaoob5PZ/lzGxI0MmMqqbEGudSvJ0DZzXDRcL7CRxHgPMtjG5dXwckqy37nwMRmpbjJlLlJBQRCWpcQCdFoaNJzja9gOjh2KOCwNbGVNCktvHkhKSirs4mUOcWmp6SGrjDpmzEiNrfB8XxtK+yx1bNpC3sJkleviJUJfwuO/jv3W9SMqiSuazs7GHiON7nv0ntDixrC4svtDj4tx0qxeHMa5yikrLi3a/pxMebEk+T+PwVsW60sge29jqIc08TmnWF5eLwdbCz0K0bP6+hOMlJXR9x7H6eij3WqkDG7BtLnHia0aymFwdbFT0KMbv6erMyko7yNUWdbDpHBplkjubAyRkN9ZF7DpXp1PDuOhHS0U/R7SCqxJrHIHAOaQQQCCDcEHhBXiNNOzLCM5R5f0VFJuU8jjJquyNpcW35XAOO17r08Hk2LxUNOnHZzey/oQlUjHYzo5PZTU1c0upZWvt4zdbXN9Jp1gc+xa2LwGIwjtWjb48H8zMZKW4gecrOBSPpquhjMjpfEuG+BpNe0uFyb8BGxe/k2TYmFaliZJKO/fts1sKqlRWaI7mry6psPglhqd1u6TSGg3SAGi0a9fGF6Oe5RXxlWNSlbYrbfUhSqKKsy7MPr2TRMnideN7Q5rtmoi+u+z1riKtGdKo6c1tTszZTurkTxDOnh0TyzdXSEGxMbC5o/m1AjouvXpeHsdUjpaNvV2fb9SDqxRIsEygp6uMy00rZGjxrXBbw+E0628O3iXm4nBV8NPQqxs+Hx9GSUk9qKqzoZf0lZSOpqcyucJGHSLbMIbe9je/DxLrMkybE4XEKtVslZ8du0pqVFJWR7zbZxaSjo46apMoc1zzcM0mgOdpDYb8J4FHOckxOJxMq1K1mlx27EKdRJWZL84eI4ZudO3EwXtedOLQ07gWF3XaQQ0gjVw8WrV4+UUMw05vC7Gtjvbtt4llRw2aRMaVrQxgjsGBrdEN2aNtVua1l403Jyblv4+pYRXGc5eH00hifK572mzhE0vAOwgu2XHMSvWw+Q42vDTUbJ7r7Py3lbqxR3sBx2Csi3alkD2XsdoLTxOB1grQxWErYWfl1Y2f19CcZKSujjNy+pe73YedNr26QL3ACPSa3TIve4sAdZFrhbjyfEaosVss+HGzdkR8xaWiav/VPDd13LdnbbbpoO3O97eNttz2srf+PY7y9PQ+V9v+fAx5sbkzLxa9xa1731W23vxLxrO9iwhdfnTw2JxbuzpCPJsc4epxsD0he1S8PY6or6NvV/YrdWKOxktlbTYg15pXOJZbSa9ui4aV7cxBsdh4FpY7La+CaVVb9zW4lGaluO4RfatJNp3RIzUrzfRPSP8j3rt8izCWIpunUd5R481+qK5Kxsr3TAQBAEAQBAEBT+fPLN8WjQUznMLmh8zm6jom4awHaL7TbgsOEq+nG+0qqS4FHK8pCAlGTOcCvoLCnncYx/pSeHH0AHW3+UhAW3kxn2p5NFlfE6F3DJH4cfSR4zfVpIC0sIxiCqYJKaWOVnGxwNukbQeYoDeQBAUXnrJ35wwHxbQ26TUG/0Cyt5bQ/Fj6r6kuWydQEAQBAVphf60R/et/AWvP3jnMb+PL5fQ/QGJ/Yyei76KJqkdCAz0P2sfpf4KA6OVP6FV/w8/wCE5AU7+T74lb6UP0kXF+LPepf3fY2KHEsrKd+jR1R4oZf7CuZwSviaa/7L6l0tzPzNk5RVkrnNoBOXWGluLi3VfVpEEar8a+nYyrhacU8Ra3C/2NOKk9x3WZtcVlN3wOvxySx397rrRee5dTVlPsn+hLypst3N9kpJTYe+krtF+6OkJYHaTWse1rdAHpDnauFy4/NsxhXxir4fZZLbxbT3/b5GxThaNmVbitDNk/iTJYruhcSWE/txEjSjd+8NWv0TzLqqFWlnOCcJ7JLf8JcGvg/1RQ06crmLRq8oa4nxI29JZBHf1Xcetx4gNUr4bJcLzb7yf6L8vXe21JEizz4RHS0eHwQizIzK0X2m4YSTzk3PrXneHMTPEYmvUnvdn9SdZJJJGlkLmqFZTNqaiZzBJfQbGASACRd5PONg61fmniF4Wu6NOF7b2/t+piFK6uzFmjmdSYvJSF1w7donW2F0RLg74Xf1FSz+EcRl8a6W7Ra9Hw/NGKWydjRyqmlxfF3QNcGsa90bC7xWRx30nnqLj6gtjAxp5blyqNXbSb5tvcvsYlec7HLyxwzD6fRjoqmWokB8N1m7kNX7LhtPRcc62svxGNrXlXpqEeC26XzX+vQjNRW5lrYLikuG5PsmnBErWO3Nrto3R5EYI5gQbcQXJ4nD08dm7p0/db2tfBfxfp6l6bjTuyvc32RDsVfNPUSPbGHHSeLFz5HeEbX4r3J5wuizbNo5dGFOlFOXLgktn+iqnDT2snuSGbF9BXiobUB0LWusLEPdpC2i8bLDbfhIGoLwMwz+GMwjpOFpO3orcUWxpaMr3NDOTm7pY6eqrojM2QeHo6QLCXvAOoi48Ynar8mzvETrU8NOzW6/HYu35GKlNWbI3myyAgxKCWWeSZpZJoARloFtEO13B1616WdZzWwNWMKcU7q+2/P4NEKdNSW07+eDFO4qWmwyluxjmeHY69zb4IaTw6RuTx25ytDw/h9ar1MZW2tPZ6vj8uBKq9FKKOXg+afSon1VVK9j9ydI2NjRqAaXDTJ4Tq1AC3GtrEeI7YpUaMU1dJt+tthhUdl2ZMwUV56sm9tyaLcB0ncI9XvKj4rlalTtzf0FDez7nNzeUtFTGpp3TA7o1ug5wc0B19mq+q3CSmS53iMXX8mqlue1b9nzsKlNRV0fM3WbamrqRlTPJOCXvBawtDSGm3CCdfSmb57XwmIdGnFWstrvfb8xTpKSuxn7iDJaJjRZrYnAAcADgAOpPCsnKFWT3toV96Jfl5jzqPBojES2SWOGJpG0aUd3EcXgtIvwEhePleDjicykpq6i5N99n5lk5WgQPN9myFfTGpnlfG1xc2MMAN9HUXOvwX1W5ivezbPng6ypU43a33+iKqdLSV2fc0dU+kxWSkcdT91icOAviLiD6tFw/mKZ/TjicvjXXCzXo/8AF2FJ2lYi2Xrr4lWW8s8e+y9XKlbBUr9KIT95nUyuyENBRU1RK87tK6z2WFmXbpAX2lwtYrUwGbrGYqpSgv4YrY+e23bkZlT0YplkVMss+TQMVy/udoNtpaxwa74Wlc3CNOlnbU92k+72r8y7a6ZWOQeBUFWXR1lU+CUuswANDXDV+2640r6ravWuozTF4zDJToU1KPHmvkuHxKYRi97Lczb5DPw19S58jZBIWhmjfxG6Ru7nNxqHFzrkM5zeOOjTUY2te/q+RfTp6Nycrwi0NPhMPPr9bSPrZe34fqaOMS5pr8r/AGIy3G8u6IBAEAQBAEAQH5mz0tcMXqNLYRCW9G5MGr+YOW3T9016nvEHUyAQBAEBtYbWzQyNfTPkjk2AxuLXazsFte22pAfofNljWOTBvdtOx0PlZ/zEtuZoBLvW0X40BaSAo7P54FfhcnT8ErD/AJWVvLKTtOL+KJUtk6k+oAgCArTC/wBaY/vW/gLXn7xzmN/Hl8vofoDE/sZPRd9FE1SOhAZaP7WP0h9CgOnlT+hVf8PP+E5AU7+T74lb6UP0kXF+LPepf3fY2KHEsXLFpNBWBu3cJbf0Fc5lzSxdJvqX1Lp+6yq/yfvt6v7tn966vxZ+FT9X9CihvZdtlw5smljGJxUsL553aEbBcn3AAcJJ1AK/D4epiKip01dsw2krsoLFa+qygrmxwjRY3S3Nrj4MbNV3vI4Tqv6gF39Cjh8mwrnN7XvfFvkvt3NVt1JG9mvyldhtXJRVfgRvfouuPs5R4IcTyTsPqKozvARx2HjiKO2SV18Y77ev+jNOWi7Mk+f8f9tSn/df/YvL8KP+dU9F9SdfcjqZvMp6OHDKcS1MDHRsdptL26Q8Jx8XbfiFta1c3wGJq46bhTbTex22bue4lTlFR3kAzcPNVjvdDBZunUTG+0NcHtF7c72hdDnCWHyrypb7Rj81Z/ZlVPbO5FZMOc6tlp3yxwndJGufK4tYLON9I2PEvVVdRwsasYuWxNJbXu4Fdv4rFm4HhmC4WwVE1TDVzAXGiWya/wDbiaSNo8Z3WFzGJxGa4+XlU6bhHt3k/ovzL4qEdrdz1nGxxuJYMKmmD2sbUND2vABFg5uuxI2uYdqxk+Elgcy8mrZtxdrd/sxUlpQujYzP5U0cdCKeWaOGVj3lwkcGBwcbhzSdR1arbfBVfiHL8TPFebCLlFpbttrcP85ilNaNiS0ecSilrG0cL3Pc64EjQNzLhr0Q69zs2gW2a15lTJMVTwzxE1ZLhxtzt+9yaqRbsZc53/i6z0B/e1QyX+vpev2Zmp7rIvmC/Q6j77/82r1PFf8AUQ/9fuyuhuZGc/cBFbA87HQgDpa91/qF6nhWaeGnHipfVEK+8sqbLagfRmR1TC0PjILNIaYLm2LdAeFcX2WXMxyrGQxCgqb2Pfw3777i7TjbeVzmCqmtqqiM7XxAj+Rwv/d9V0niqm3h4TXB/VFVB7WTbPZ/4t/3sX1K8Pw1/XL0ZZW909Zlv/Fx/eS/3J4k/r5ei+go+6Q78oH7ek+7f/cF7HhP8Kr6r6Fdfejp53aVzsIoXgEhhh0uYOhtc+uw9a1sgqKOY1ovjpW+UiVVfwI382mWVHHhsbJpo4nwh4cxzgHHWXAsG11wRs4dS185yvFTxspU4NqVrNbuW3kZpzjo7SG5smmrxt9U1pDQ6onPNuhcADz+GvazprDZWqLe20Y9v9FdPbO5zcOphPj+g8XBrJCRzMkc7/6rZrVHSynSj0L80iKV6hP8/o/7OnP+/wDWN/Yuf8Kv/wAma/6/dF1fcdDIPH4KXBaSaqeI2XewEgm53WQAADXezSfUtbNMHVxGZ1adGN3sf5IzCSUE2RrLDJzCKqN9TSVdNBJYu0Q8aDza9jH4zSf3Rw7CvTy/HZnh5qjWpSkvTavnua9e5CcYPambWY3KOaXdqSZzntja18ZdrLRfRLb8Wyw4LFVeJ8DSp6NeCs27P4/H15maMm9jLZXJF59hbd7f3bnrBaPqepdH4bw7lWlVa2JW+b/YhI3V2REIAgCAIAgCAqHPnkZJNo19O0vLG6EzRrOi25DwOa5B9R4Cr6UuBVUjxKMV5SEBv4NgtRVv3OlhklfxMbe3O47GjnKAtXJfMRM+z8QmETdu5xWc/oc4+C09GkgLcyZyGoaADuaBgf5R/hyf1O1joFggJGgCApf8pGkIZQ1I/Ye9nrcGvH9hQynZ3Ozh1SJYo5Rsexjh/M0H/K2UdVCWlFS5myskggCArXDP1pi+9b+AFrz9453Hfjy+X0L/AMT+xk9F30UTUI6EBlo/tY/SH0KA6eVP6FV/w8/4TkBTeYCQBlZcgeFDtIHBIuM8VxblSsur7Gzh1vLXndG9rmOcwtcC0jSGsEWPuXJxU4yUktqNjRfIoLFM29fTSu7kIkZc6L45mMdo31BwJab9Fwu/oZ5g69NecrPimm1f4bGaroTT2I0HZGYq/U6OQ35U8dvXd62FmmXR2qS/+X+hHyqnIsjAciXy4T3DiE2g/dTIzRka/cwA0Bp12IvpmwP7W1c3is1jTzDWcNC6tZ3TV/jz5di6NKThZkmyLyZpsNiMcT2ue8gySOLQ5xGwczRrsOcry8yx9fHVNKasluXL9ycKeiiM5xs3or5m1FNLDHIQGyh51OtqDrj9oDVzgDiXp5PnTwdJ0qsW1wtw+HoQqUXJ3Rzc8tOIsNoYd03Qxvawuvcu0YiLnpstrw7N1MbWqaNtJN25XkRrJqKIngWbKeqginZPTNbIL2e4hzdZGsW17F62Kz6jh6sqUoSbXLcyEaMpK6LcyCySgwyNwbI2SV9tOQkDZsa0cDRt4yfUByGa5lWx803G0VuX3fxNiFLRORl9m6hr5DUQTMhmNtK9ix9tQJtrDtmvXsGrhW5lWd1cHDyqkHKPDmv2Izo6W1EPoczkxd+eqqZjb7WEvJHMDYe9exV8T0lH+XTk38dn6law8uJa+F4BSQUfcLdF0OiQ4PcCX6Wslx4yderZqtsXJ18ZiauI1l7JcLcPQvVOytYq/Gczrg8mkqoTGTqEps5o5y24d02C6nD+J46H86m7/Dc++78yh4eXAlWQmbmChkFRNM2acX0bEBjL6rtB1k8549i8nNM8rYuDpQhox483+3+XLIUdHaSrKvD21lJPTCVjDI2wcSCAQQ4X5rgLysBWlhsRCs4t2f7E5QbVjkZtsnN7aZ0Ussb5HvL3aLvBGoNABNidl/WtzOcdr1dThFpJWV95GnTcUbWW+TMGJQCOSRrHtJdHICCWkixBF9bTquNWwKrLMfWwNXTjG6e9c/3Mzp6SKwhzOTl9n1VKGcoEuP8ATq+q6iXielo3jTlfl+/7FOryJHk3m17ixCKpiqmOhYCbGwkJLS0tNvBtc3v7uFebjM91rBypSptSfbfe/MnGg4yuSvOBgm+FG6njlja/Sa9pcdV231G2y4J1rycpxWp4lVZRbW1O3xJzpuSsZch8IbQUcVM6SNzm6RcQRbScSTbmGz1KOZ4l4vEyrKLSdrfIzCDirHIziZFNxN0D21DIjHpNNwHAtcQdWsaxY9N1uZRmssBGcXTcr/Lb2I1KTkSeqoKeWmNLIWuiLBGQXC9gAAb8BFgb8YXlwrVqdbz4bJXuTcLq1in6/M5KJCIKqndETqMhLXAc4FwTzj3LsKXiem4fzKb0vhuNd4eXAsnIXJaDDYSxkjXyPsZJCQL22ADgaLnVzlc1mmYVsdUUpRtFbl/nEuhS0URLCsg5YsZNYZIdwEkkoOmNI6ekdHR4CC7bssF69fOKdTLdX0Xp2S3bNnG5WqMlO5Js5uBur6PcoHx7o17XtDngA2BBF+A2K8zJcWsHidOonotNbETqU3JWRzaXIRkmERYfVTMbIxzpGvY4EMe5zyBwaQs8gjV9FszzeUMxliqUbxdlZ8Vs7bthjyXoaLIUcztRp2FTSaPK0nX/AKbf5Xt/8no6N/Llfl+5Vq8iycgskYMMjfoyiSWS2m8kAWbezWtvqGs856rc1muZVsfNXjaK3L7tl8KWiS6M6XieFzjZ17FVhMoxOIs1G0eb2fu/kZbsbcMWiOMnaf8AnAu5wmEp4WkqdP8A2+ZAyLZMBAEAQBAFkHGx/KujogTVTxsPIvpPPQxt3e5ZUW9xhySKyyjz47W4fBf/AHJ/8RtP1d6ldGlzKnU5EEpMkq/EpXzmFsYebue5ohZc8lgAJ9Q9atSsVt3LAybzVU0JD6ompcP2DdkfUPCPXbmWTBbGEVdPExsUcbIWjY1jQGjqQHZjkDhdpBHMgPSAIAgIPnnwo1GE1AaNJ8ejK3+Rw0vgL0BX+a7GGzUjYr+HD4JH7pJLT1av5VfB3R7+AqqdLR4omSmbwQBAVrhn60xfet/AC15+8c7jvx5fL6F/4n9jJ6LvoomoR0IDLR/ax+kPoUB08qf0Kr/h5/wnICjsyHi1fTF9Hrk/E3vU/n9j1Mu3S+RZ65Y9IIAgCAIAgIDnkpXvpYixrnaMt3aIJsC1wubcF9XrXQeHakYV5KTtdfc0MwTcE1zJDkLTujoKZkjS1wZrBFiLkkXHBqK87NJxni6kou6uX4WLjSimd1aBsBAEAQBAEAQBAEAQBAEAQBAEAQBAEAQBAEAQG7g5O6AC9rEnit23sveyKVV1Wk/4Uvl/v9zUxajop8TvLqjzwsAIAgMFbWxwsL5pGRsG1z3Bo6yspXDZXuUWeWigu2mD6l/G3wI7+mdZ9QKtVJsrdRFc4lnDxXEnGKm02A/sUzSDb95/je8BWqnFFbm2bGC5qaiY7pWyiMHWWg6ch47nxQee5UyBYuBZF0dJYxRNLx/qSeG71E7PVZASFAEAQGSnL7/m9K/7qAkWHmb/AFQ23xe7UgN1AEB5ewEEEXBFiDwgoD8tYzST4HXukibeB7nBl/Fcwm+gSNjm/wCLrKdmXUK8qMtJFj5P5TU9WwGJ7Q47Y3EB4PRw9IV6kmdBRxFOqrxfy4naUi8ICtcM/WmL71v4AWvP3jncd+PL5fQv/E/sZPRd9FE1COhAZaP7WP0h9CgOnlT+hVf8PP8AhOQFHZkPFq+mL6PXJ+Jvep/P7HqZdul8iz1yx6QQBAEAQBAEAQBAEAQBAEAQBAEAQBAEAQBAEAQBAEAQBAEAQGSGFzzotFz7hzk8C28Jg6mJnowWzi+CK6lWNNXZ36GjEbbbSdp/5wLtMJhYYanoQ+b5nl1KjnK7PFbikEP200Ufpva36lbKTZXdEZxTOhhkGo1IkdttC10nxAaPvU1TkyLmiI4rn0iGqlpZH88rwz3N0vqpqjzIuryIzUZz8XrDo0rRHzU8RcfW52lbp1KapxRB1GYI832J1r90rpNG/wC1NJuj7HiaCbdFwppW3EW7kswfNRSRWM5kndxE6DOpuvrKyYJvQ0McLQyFjI2jYGgAe5AbCAIAgNynwyR/BYcbtXu2oDp0+CsGt5Lj1BAdGOINFmgAcyA9oAgCAICEZSYRHMJYJ2B7HE6jz6wQeAi+ooCr8YzQ+FpUU5bxNlGw8z26+Lg9aA5xycxymP5uR8g/dmDx1SdizpNF8cVWjukzIKnHx/pOP/txFS02Xe0K/M5cOF4w2sFcKd+7ghwdostcN0PFvbYot3NWpUlUk5S3kllymykc0tMWoix/MxcKwQNXfbKDyJ9lGgPTMZyhBDhCbg3H5qJAZazKHKOWN8T4rte1zHDcohqcC06+goCP5PYbjFEHimp3t07aV2sd4t7bTzlaWLy+hireat27bYupV5076J198soPIn2Ua0/YOC6X3Zb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fDiWUHkT7ONPYOC6X3Y12tzPLazKM+CzdmA8lsLPWTt969Onh6VOOjCNl8DXlUlJ3bPPejjc+uaqeL8ElVIfc24VuiuRG7PsGZ2Z2uWqjBO3RY5595asmDuUOaKkbbdZJpDw2LWDqFz70BI8PyIoIQNCmiJHDIN0Px3QHfiiDRZoDRxAADqCA9IAgCAywUz3+I0n6daA6dNgh2yO9Te1AdOno2M8Vovx7T1oDYQBAEAQBAEAQHCx+nsRINh1HpGz/nMgOSgCAIAgCAIAgCAIAgCAIAgCAIAgCAIAgCAIAgCAIAgCAIAgCAIAgCAIAgCAIAgCAIAgCAIAgCA9MYTqAJPMLoDep8Ikd41mjn29SA6lPhMbdo0jz9iA3gEB9QBAEAQBAEAQBAEBjnhD2lrthQEcrMOfGdhc3jA+vEgNNAEAQBAEAQBAEAQBAEAQBAEAQBAEAQBAEAQBAEAQBAEAQBAEAQBAEAQBAEAQBAEB9AvsQGaOjkOxjuoj6oDZjweQ7Q0dJ7EBtR4Fyn9QQG3DhMTeC/pG/u2IDcjjDRZoAHMLID0gCAIAgCAIAgCAIAgCAIAgCAwy0rHeM1p9SAwuwuI/sDrKA87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yR4dENjG+vX9UBsNYBsAHQEB6QBAEAQB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SEhMSEBQSFRUXGRYZGRgVFhgYGhobFxgYFx0cFxodKCggHB4lHBoYITEhJSkrLi4uFx8zODMsNyotLisBCgoKDg0OGhAQGjclICQ0LTQtLSw3Ny8sLC0vLDUsLCwsLCwvLCw0LCwsNCwsLCwsLCwsLCwsLCwsLC8vLCwsLP/AABEIAG0BzAMBEQACEQEDEQH/xAAcAAEAAgMBAQEAAAAAAAAAAAAABgcDBAUCAQj/xABOEAABAwIBBQkNAwsDAwUAAAABAAIDBBEFBgcSITETFUFRUmFxkdEUFiIyU1RygZOhoqSxM3OzCCM0NkJidIKSssFDY/AXJDVkg5TCw//EABsBAQACAwEBAAAAAAAAAAAAAAACAwEEBgUH/8QAOhEAAgECAggDBgQGAgMAAAAAAAECAxEEBRIUITFBUVKRBhNxFTJhgbHBM6HR4SIjNILw8RZiJHKS/9oADAMBAAIRAxEAPwC8UBiqqlkTHSSuaxjAXOc42AA1kknYEBWWUOfChgdo0zZKoja5v5tnqc4XPqFudARSXPbiMx/7ShitxFssx9RaW/RLE405y3K58dnNx47KNg6KaX/LlnRZZq1bpZpszuYyZhTiGEzE2EYhdp3te1tK+zWsFUouLtJbTpvy7yjAJNFYDae5ZO1CJh/6i5QeaD/40nagPrc4eUJIAoxc/wDppO1Ae5svsomNc99FotaC4k00gAAFyTr2AIDSwrOrjdVpdzU8UujbS3OB7rXva9ncx6lXOrCn7zsZSbN/v6yj8x+Vk7VX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jv6yj8x+Vk7U1qj1IaLHf1lH5j8rJ2prVHqQ0WO/rKPzH5WTtTWqPUhosd/WUfmPysnamtUepDRY7+so/MflZO1Nao9SGix39ZR+Y/Kydqa1R6kNFn0ZdZR+Y/Kydqa1R6kNFn2XOTlBGLvw5tuM0tR9Q+wUliaT3SXcWZip8+9VG61VRR9DS+M26HaStTT3GCQ4fn5onkCaCpi5wGvHuIPuWQTDCM4uGVNhFVwgn9mQmI34rPAv6kBKGuvs1oD6gCAIAgCAIAgCAIAgCAIAgPzlnJyqqMXrXYfRH/t43EWBsJCw2Mkh5IOwdB2lZSuWUqUqktGJ2sncgqama0yMbNKNrni7b/utOoW49quUEj3aOCpU1tV2StrQNQ1dCmbh6QFa4Z+tMf3rfwAtefvHO478eXy+hf+J/Yyei76KJqEdCAyUv2kfpt+qA6mVP6FV/w8/wCE5AVP+Th4ld6UH0kXi5tvh8yymXMvILAgCAIAgCAIAgCAIAgCAIAgCAIAgCAIAgCAIAgCAIAgCAIAgCALANesoWSjw2Md6TQ7rB2jmVtKtOlK8WCLYjm8w2pF30kbDruYbxEHYfEsDrvtC6GFVuKkuI0EyF43mMjNzR1LmHXZkzdIdGk2xHUVaq3Mi6XIib8n8cwk6UBqNAcNO8yx/wA0ev4mqxTiytwaO7gGfapisyvgZNY2Lmfm3jpbraT/AEqZEs3J7OlhtXYNnELzbwJ7Rm54A4+CT0FATNrgQCNYOwhAfUAQBAEAQBAEAQBARLOrjbqPC6mWM6MhDY2HhBkcGEjnDS4+pAVXmnwQRU5qXePNs5mNJA6zc9SuprZc93LqOjT03vf0J2rD0AgCArXDP1pi+9b+AFrz9453Hfjy+X0L/wAT+xk9F30UTUI6EBkpftI/Tb9UB1Mqf0Kr/h5/wnICp/ycPErvSg+ki8XNt8PmWUy5l45YEAQBAEAQBAEAQBAEAQBAEAQBAEAQBAEAQBAEAQBAEAQBAEAQBAfHOsCTsCzvBggBA18JJ/qJNvVey6GnHRgo8kSR7UjIWQcfHMlaOsv3VTxyEi2lazx0PFne9SUmjDimVrlDmOYbuoJy08ibWOgPaLj1gqxVuZW6XIicMmN4GdQmbC07NUsBHquG3/lKtUk9xW4tE6yXz8RP0WYjCYnbDLDdzOksPhD1aSkRLVwXHaesZulLNHK39w6x6Q2g8xCA6KAIAgCAIAgCApv8pGvIgo6Zu2SRz7ceg3RHvf7kB0sHpBDBDEP2GMb1NAJ61srYjqqcNCCjyNxZJhAEBWmF/rRH9638Ba8/eOcxv48vl9D9AYn9jJ6LvoomqR0IDJS/aR+m36oDqZU/oVX/AA8/4TkBUn5OkrWsrtIgeFDtPNIvDzipGLhpO2/7FtNFu1uIsjjkk0mnQa51rjXogm3uXjQq05SUdJbSyzPz7PnrxFwIaKZlySCIySBxDScR1hdIssormU6bNFmdrFQb7uDfjijt6tSn7Pw72W/MxpstvNPl1NiMU3dbGMdEWASN8Fr9IHVY/tCwJsf2hqC8fMKNLDSSUt/Bssg2yed0s5bP6gvP86n1LuTsx3Szlt6wnn0updxZjupnLb1hY8+l1LuLMd1M5besJ59LqXcWY7qZy29YTz6XUu4sx3Szlt6ws+fS6l3FmO6WctvWE8+l1LuLMd1M5besLHn0updxZjupnLb1hPPpdS7izHdTOW3rCefS6l3FmYqrEoo2OkkkY1jQS5xcAABwlShUhOSjFptixgwnHqepjEtPNG9hJFweEbQQdYPMVOtajLQqOz+Jhbdxud1M5besKrz6XUu5mzHdTOW3rCefS6l3FmO6WctvWE8+l1LuLM1sSxmCnjdNPLGxjdri4cOobNZPMrKTVWShB3b4Iw9m89UOLQzRtlhlY9jhdrgRYj/nAsVJxpycJuzXBhK5H8ucvYMMZE6RrpXSuIa2MjY22kSTq1aQ1cN1tYOjrTehJbN/2MSejvO/h+LRTRRzRvGhI1r23IBs4XFxxrVqVIU5OEpK6+JlK5sd0s5besKHn0updzNmO6mctvWE8+l1LuLMd1M5besJ59LqXcWY7qZy29YTz6XUu4sx3Uzlt6wnn0updxZjupnLb1hPPpdS7izHdTOW3rCefS6l3FmeTVs1DSBJ2Aa1bRtWlo02m/UWZ8cC7xtQ4uPp7F6+HwipvSltf0MpHtbpkIAgCAIARfUVkEQyhza4fV3LoRE838OC0ZueEgeCT0hTVRog4JlcYpmfrqR+7YbUboRcjRcYJRzAg2PTcdCtVVcSt03wMWA56K+kcYa5jKkMJabkMkBBsfDaC13rHrVpWWxkxnRw6ts1swhkNvzc9mG54GuPguPMDdATQFAfUAQBAEBR2f8A8OtwyPhOl8UkY/wsreTpK80viiVrZOqCAIAgK0wv9aI/vW/gLXn7xzmN/Hl8vofoDE/sZPRd9FE1SOhAZaQXkj9IHq1oDp5U/oVX/Dz/AITkBTv5PviVvpQ/SRcX4s96l/d9jYocSz8dNqao+6l/scuXwq/nw9V9S97inswUQdUVRLQSI2WuAbeFwcS7HxXJqjTs+L+hr0N7Lsk0QPC0QOe1lxK0m9hsmvNPFBE+U6DImNL3FoFrAXJ1bVOMKlaoob5PZ/lzGxI0MmMqqbEGudSvJ0DZzXDRcL7CRxHgPMtjG5dXwckqy37nwMRmpbjJlLlJBQRCWpcQCdFoaNJzja9gOjh2KOCwNbGVNCktvHkhKSirs4mUOcWmp6SGrjDpmzEiNrfB8XxtK+yx1bNpC3sJkleviJUJfwuO/jv3W9SMqiSuazs7GHiON7nv0ntDixrC4svtDj4tx0qxeHMa5yikrLi3a/pxMebEk+T+PwVsW60sge29jqIc08TmnWF5eLwdbCz0K0bP6+hOMlJXR9x7H6eij3WqkDG7BtLnHia0aymFwdbFT0KMbv6erMyko7yNUWdbDpHBplkjubAyRkN9ZF7DpXp1PDuOhHS0U/R7SCqxJrHIHAOaQQQCCDcEHhBXiNNOzLCM5R5f0VFJuU8jjJquyNpcW35XAOO17r08Hk2LxUNOnHZzey/oQlUjHYzo5PZTU1c0upZWvt4zdbXN9Jp1gc+xa2LwGIwjtWjb48H8zMZKW4gecrOBSPpquhjMjpfEuG+BpNe0uFyb8BGxe/k2TYmFaliZJKO/fts1sKqlRWaI7mry6psPglhqd1u6TSGg3SAGi0a9fGF6Oe5RXxlWNSlbYrbfUhSqKKsy7MPr2TRMnideN7Q5rtmoi+u+z1riKtGdKo6c1tTszZTurkTxDOnh0TyzdXSEGxMbC5o/m1AjouvXpeHsdUjpaNvV2fb9SDqxRIsEygp6uMy00rZGjxrXBbw+E0628O3iXm4nBV8NPQqxs+Hx9GSUk9qKqzoZf0lZSOpqcyucJGHSLbMIbe9je/DxLrMkybE4XEKtVslZ8du0pqVFJWR7zbZxaSjo46apMoc1zzcM0mgOdpDYb8J4FHOckxOJxMq1K1mlx27EKdRJWZL84eI4ZudO3EwXtedOLQ07gWF3XaQQ0gjVw8WrV4+UUMw05vC7Gtjvbtt4llRw2aRMaVrQxgjsGBrdEN2aNtVua1l403Jyblv4+pYRXGc5eH00hifK572mzhE0vAOwgu2XHMSvWw+Q42vDTUbJ7r7Py3lbqxR3sBx2Csi3alkD2XsdoLTxOB1grQxWErYWfl1Y2f19CcZKSujjNy+pe73YedNr26QL3ACPSa3TIve4sAdZFrhbjyfEaosVss+HGzdkR8xaWiav/VPDd13LdnbbbpoO3O97eNttz2srf+PY7y9PQ+V9v+fAx5sbkzLxa9xa1731W23vxLxrO9iwhdfnTw2JxbuzpCPJsc4epxsD0he1S8PY6or6NvV/YrdWKOxktlbTYg15pXOJZbSa9ui4aV7cxBsdh4FpY7La+CaVVb9zW4lGaluO4RfatJNp3RIzUrzfRPSP8j3rt8izCWIpunUd5R481+qK5Kxsr3TAQBAEAQBAEBT+fPLN8WjQUznMLmh8zm6jom4awHaL7TbgsOEq+nG+0qqS4FHK8pCAlGTOcCvoLCnncYx/pSeHH0AHW3+UhAW3kxn2p5NFlfE6F3DJH4cfSR4zfVpIC0sIxiCqYJKaWOVnGxwNukbQeYoDeQBAUXnrJ35wwHxbQ26TUG/0Cyt5bQ/Fj6r6kuWydQEAQBAVphf60R/et/AWvP3jnMb+PL5fQ/QGJ/Yyei76KJqkdCAz0P2sfpf4KA6OVP6FV/w8/wCE5AU7+T74lb6UP0kXF+LPepf3fY2KHEsrKd+jR1R4oZf7CuZwSviaa/7L6l0tzPzNk5RVkrnNoBOXWGluLi3VfVpEEar8a+nYyrhacU8Ra3C/2NOKk9x3WZtcVlN3wOvxySx397rrRee5dTVlPsn+hLypst3N9kpJTYe+krtF+6OkJYHaTWse1rdAHpDnauFy4/NsxhXxir4fZZLbxbT3/b5GxThaNmVbitDNk/iTJYruhcSWE/txEjSjd+8NWv0TzLqqFWlnOCcJ7JLf8JcGvg/1RQ06crmLRq8oa4nxI29JZBHf1Xcetx4gNUr4bJcLzb7yf6L8vXe21JEizz4RHS0eHwQizIzK0X2m4YSTzk3PrXneHMTPEYmvUnvdn9SdZJJJGlkLmqFZTNqaiZzBJfQbGASACRd5PONg61fmniF4Wu6NOF7b2/t+piFK6uzFmjmdSYvJSF1w7donW2F0RLg74Xf1FSz+EcRl8a6W7Ra9Hw/NGKWydjRyqmlxfF3QNcGsa90bC7xWRx30nnqLj6gtjAxp5blyqNXbSb5tvcvsYlec7HLyxwzD6fRjoqmWokB8N1m7kNX7LhtPRcc62svxGNrXlXpqEeC26XzX+vQjNRW5lrYLikuG5PsmnBErWO3Nrto3R5EYI5gQbcQXJ4nD08dm7p0/db2tfBfxfp6l6bjTuyvc32RDsVfNPUSPbGHHSeLFz5HeEbX4r3J5wuizbNo5dGFOlFOXLgktn+iqnDT2snuSGbF9BXiobUB0LWusLEPdpC2i8bLDbfhIGoLwMwz+GMwjpOFpO3orcUWxpaMr3NDOTm7pY6eqrojM2QeHo6QLCXvAOoi48Ynar8mzvETrU8NOzW6/HYu35GKlNWbI3myyAgxKCWWeSZpZJoARloFtEO13B1616WdZzWwNWMKcU7q+2/P4NEKdNSW07+eDFO4qWmwyluxjmeHY69zb4IaTw6RuTx25ytDw/h9ar1MZW2tPZ6vj8uBKq9FKKOXg+afSon1VVK9j9ydI2NjRqAaXDTJ4Tq1AC3GtrEeI7YpUaMU1dJt+tthhUdl2ZMwUV56sm9tyaLcB0ncI9XvKj4rlalTtzf0FDez7nNzeUtFTGpp3TA7o1ug5wc0B19mq+q3CSmS53iMXX8mqlue1b9nzsKlNRV0fM3WbamrqRlTPJOCXvBawtDSGm3CCdfSmb57XwmIdGnFWstrvfb8xTpKSuxn7iDJaJjRZrYnAAcADgAOpPCsnKFWT3toV96Jfl5jzqPBojES2SWOGJpG0aUd3EcXgtIvwEhePleDjicykpq6i5N99n5lk5WgQPN9myFfTGpnlfG1xc2MMAN9HUXOvwX1W5ivezbPng6ypU43a33+iKqdLSV2fc0dU+kxWSkcdT91icOAviLiD6tFw/mKZ/TjicvjXXCzXo/8AF2FJ2lYi2Xrr4lWW8s8e+y9XKlbBUr9KIT95nUyuyENBRU1RK87tK6z2WFmXbpAX2lwtYrUwGbrGYqpSgv4YrY+e23bkZlT0YplkVMss+TQMVy/udoNtpaxwa74Wlc3CNOlnbU92k+72r8y7a6ZWOQeBUFWXR1lU+CUuswANDXDV+2640r6ravWuozTF4zDJToU1KPHmvkuHxKYRi97Lczb5DPw19S58jZBIWhmjfxG6Ru7nNxqHFzrkM5zeOOjTUY2te/q+RfTp6Nycrwi0NPhMPPr9bSPrZe34fqaOMS5pr8r/AGIy3G8u6IBAEAQBAEAQH5mz0tcMXqNLYRCW9G5MGr+YOW3T9016nvEHUyAQBAEBtYbWzQyNfTPkjk2AxuLXazsFte22pAfofNljWOTBvdtOx0PlZ/zEtuZoBLvW0X40BaSAo7P54FfhcnT8ErD/AJWVvLKTtOL+KJUtk6k+oAgCArTC/wBaY/vW/gLXn7xzmN/Hl8vofoDE/sZPRd9FE1SOhAZaP7WP0h9CgOnlT+hVf8PP+E5AU7+T74lb6UP0kXF+LPepf3fY2KHEsXLFpNBWBu3cJbf0Fc5lzSxdJvqX1Lp+6yq/yfvt6v7tn966vxZ+FT9X9CihvZdtlw5smljGJxUsL553aEbBcn3AAcJJ1AK/D4epiKip01dsw2krsoLFa+qygrmxwjRY3S3Nrj4MbNV3vI4Tqv6gF39Cjh8mwrnN7XvfFvkvt3NVt1JG9mvyldhtXJRVfgRvfouuPs5R4IcTyTsPqKozvARx2HjiKO2SV18Y77ev+jNOWi7Mk+f8f9tSn/df/YvL8KP+dU9F9SdfcjqZvMp6OHDKcS1MDHRsdptL26Q8Jx8XbfiFta1c3wGJq46bhTbTex22bue4lTlFR3kAzcPNVjvdDBZunUTG+0NcHtF7c72hdDnCWHyrypb7Rj81Z/ZlVPbO5FZMOc6tlp3yxwndJGufK4tYLON9I2PEvVVdRwsasYuWxNJbXu4Fdv4rFm4HhmC4WwVE1TDVzAXGiWya/wDbiaSNo8Z3WFzGJxGa4+XlU6bhHt3k/ovzL4qEdrdz1nGxxuJYMKmmD2sbUND2vABFg5uuxI2uYdqxk+Elgcy8mrZtxdrd/sxUlpQujYzP5U0cdCKeWaOGVj3lwkcGBwcbhzSdR1arbfBVfiHL8TPFebCLlFpbttrcP85ilNaNiS0ecSilrG0cL3Pc64EjQNzLhr0Q69zs2gW2a15lTJMVTwzxE1ZLhxtzt+9yaqRbsZc53/i6z0B/e1QyX+vpev2Zmp7rIvmC/Q6j77/82r1PFf8AUQ/9fuyuhuZGc/cBFbA87HQgDpa91/qF6nhWaeGnHipfVEK+8sqbLagfRmR1TC0PjILNIaYLm2LdAeFcX2WXMxyrGQxCgqb2Pfw3777i7TjbeVzmCqmtqqiM7XxAj+Rwv/d9V0niqm3h4TXB/VFVB7WTbPZ/4t/3sX1K8Pw1/XL0ZZW909Zlv/Fx/eS/3J4k/r5ei+go+6Q78oH7ek+7f/cF7HhP8Kr6r6Fdfejp53aVzsIoXgEhhh0uYOhtc+uw9a1sgqKOY1ovjpW+UiVVfwI382mWVHHhsbJpo4nwh4cxzgHHWXAsG11wRs4dS185yvFTxspU4NqVrNbuW3kZpzjo7SG5smmrxt9U1pDQ6onPNuhcADz+GvazprDZWqLe20Y9v9FdPbO5zcOphPj+g8XBrJCRzMkc7/6rZrVHSynSj0L80iKV6hP8/o/7OnP+/wDWN/Yuf8Kv/wAma/6/dF1fcdDIPH4KXBaSaqeI2XewEgm53WQAADXezSfUtbNMHVxGZ1adGN3sf5IzCSUE2RrLDJzCKqN9TSVdNBJYu0Q8aDza9jH4zSf3Rw7CvTy/HZnh5qjWpSkvTavnua9e5CcYPambWY3KOaXdqSZzntja18ZdrLRfRLb8Wyw4LFVeJ8DSp6NeCs27P4/H15maMm9jLZXJF59hbd7f3bnrBaPqepdH4bw7lWlVa2JW+b/YhI3V2REIAgCAIAgCAqHPnkZJNo19O0vLG6EzRrOi25DwOa5B9R4Cr6UuBVUjxKMV5SEBv4NgtRVv3OlhklfxMbe3O47GjnKAtXJfMRM+z8QmETdu5xWc/oc4+C09GkgLcyZyGoaADuaBgf5R/hyf1O1joFggJGgCApf8pGkIZQ1I/Ye9nrcGvH9hQynZ3Ozh1SJYo5Rsexjh/M0H/K2UdVCWlFS5myskggCArXDP1pi+9b+AFrz9453Hfjy+X0L/AMT+xk9F30UTUI6EBlo/tY/SH0KA6eVP6FV/w8/4TkBTeYCQBlZcgeFDtIHBIuM8VxblSsur7Gzh1vLXndG9rmOcwtcC0jSGsEWPuXJxU4yUktqNjRfIoLFM29fTSu7kIkZc6L45mMdo31BwJab9Fwu/oZ5g69NecrPimm1f4bGaroTT2I0HZGYq/U6OQ35U8dvXd62FmmXR2qS/+X+hHyqnIsjAciXy4T3DiE2g/dTIzRka/cwA0Bp12IvpmwP7W1c3is1jTzDWcNC6tZ3TV/jz5di6NKThZkmyLyZpsNiMcT2ue8gySOLQ5xGwczRrsOcry8yx9fHVNKasluXL9ycKeiiM5xs3or5m1FNLDHIQGyh51OtqDrj9oDVzgDiXp5PnTwdJ0qsW1wtw+HoQqUXJ3Rzc8tOIsNoYd03Qxvawuvcu0YiLnpstrw7N1MbWqaNtJN25XkRrJqKIngWbKeqginZPTNbIL2e4hzdZGsW17F62Kz6jh6sqUoSbXLcyEaMpK6LcyCySgwyNwbI2SV9tOQkDZsa0cDRt4yfUByGa5lWx803G0VuX3fxNiFLRORl9m6hr5DUQTMhmNtK9ix9tQJtrDtmvXsGrhW5lWd1cHDyqkHKPDmv2Izo6W1EPoczkxd+eqqZjb7WEvJHMDYe9exV8T0lH+XTk38dn6law8uJa+F4BSQUfcLdF0OiQ4PcCX6Wslx4yderZqtsXJ18ZiauI1l7JcLcPQvVOytYq/Gczrg8mkqoTGTqEps5o5y24d02C6nD+J46H86m7/Dc++78yh4eXAlWQmbmChkFRNM2acX0bEBjL6rtB1k8549i8nNM8rYuDpQhox483+3+XLIUdHaSrKvD21lJPTCVjDI2wcSCAQQ4X5rgLysBWlhsRCs4t2f7E5QbVjkZtsnN7aZ0Ussb5HvL3aLvBGoNABNidl/WtzOcdr1dThFpJWV95GnTcUbWW+TMGJQCOSRrHtJdHICCWkixBF9bTquNWwKrLMfWwNXTjG6e9c/3Mzp6SKwhzOTl9n1VKGcoEuP8ATq+q6iXielo3jTlfl+/7FOryJHk3m17ixCKpiqmOhYCbGwkJLS0tNvBtc3v7uFebjM91rBypSptSfbfe/MnGg4yuSvOBgm+FG6njlja/Sa9pcdV231G2y4J1rycpxWp4lVZRbW1O3xJzpuSsZch8IbQUcVM6SNzm6RcQRbScSTbmGz1KOZ4l4vEyrKLSdrfIzCDirHIziZFNxN0D21DIjHpNNwHAtcQdWsaxY9N1uZRmssBGcXTcr/Lb2I1KTkSeqoKeWmNLIWuiLBGQXC9gAAb8BFgb8YXlwrVqdbz4bJXuTcLq1in6/M5KJCIKqndETqMhLXAc4FwTzj3LsKXiem4fzKb0vhuNd4eXAsnIXJaDDYSxkjXyPsZJCQL22ADgaLnVzlc1mmYVsdUUpRtFbl/nEuhS0URLCsg5YsZNYZIdwEkkoOmNI6ekdHR4CC7bssF69fOKdTLdX0Xp2S3bNnG5WqMlO5Js5uBur6PcoHx7o17XtDngA2BBF+A2K8zJcWsHidOonotNbETqU3JWRzaXIRkmERYfVTMbIxzpGvY4EMe5zyBwaQs8gjV9FszzeUMxliqUbxdlZ8Vs7bthjyXoaLIUcztRp2FTSaPK0nX/AKbf5Xt/8no6N/Llfl+5Vq8iycgskYMMjfoyiSWS2m8kAWbezWtvqGs856rc1muZVsfNXjaK3L7tl8KWiS6M6XieFzjZ17FVhMoxOIs1G0eb2fu/kZbsbcMWiOMnaf8AnAu5wmEp4WkqdP8A2+ZAyLZMBAEAQBAFkHGx/KujogTVTxsPIvpPPQxt3e5ZUW9xhySKyyjz47W4fBf/AHJ/8RtP1d6ldGlzKnU5EEpMkq/EpXzmFsYebue5ohZc8lgAJ9Q9atSsVt3LAybzVU0JD6ompcP2DdkfUPCPXbmWTBbGEVdPExsUcbIWjY1jQGjqQHZjkDhdpBHMgPSAIAgIPnnwo1GE1AaNJ8ejK3+Rw0vgL0BX+a7GGzUjYr+HD4JH7pJLT1av5VfB3R7+AqqdLR4omSmbwQBAVrhn60xfet/AC15+8c7jvx5fL6F/4n9jJ6LvoomoR0IDLR/ax+kPoUB08qf0Kr/h5/wnICjsyHi1fTF9Hrk/E3vU/n9j1Mu3S+RZ65Y9IIAgCAIAgIDnkpXvpYixrnaMt3aIJsC1wubcF9XrXQeHakYV5KTtdfc0MwTcE1zJDkLTujoKZkjS1wZrBFiLkkXHBqK87NJxni6kou6uX4WLjSimd1aBsBAEAQBAEAQBAEAQBAEAQBAEAQBAEAQBAEAQG7g5O6AC9rEnit23sveyKVV1Wk/4Uvl/v9zUxajop8TvLqjzwsAIAgMFbWxwsL5pGRsG1z3Bo6yspXDZXuUWeWigu2mD6l/G3wI7+mdZ9QKtVJsrdRFc4lnDxXEnGKm02A/sUzSDb95/je8BWqnFFbm2bGC5qaiY7pWyiMHWWg6ch47nxQee5UyBYuBZF0dJYxRNLx/qSeG71E7PVZASFAEAQGSnL7/m9K/7qAkWHmb/AFQ23xe7UgN1AEB5ewEEEXBFiDwgoD8tYzST4HXukibeB7nBl/Fcwm+gSNjm/wCLrKdmXUK8qMtJFj5P5TU9WwGJ7Q47Y3EB4PRw9IV6kmdBRxFOqrxfy4naUi8ICtcM/WmL71v4AWvP3jncd+PL5fQv/E/sZPRd9FE1COhAZaP7WP0h9CgOnlT+hVf8PP8AhOQFHZkPFq+mL6PXJ+Jvep/P7HqZdul8iz1yx6QQBAEAQBAEAQBAEAQBAEAQBAEAQBAEAQBAEAQBAEAQBAEAQGSGFzzotFz7hzk8C28Jg6mJnowWzi+CK6lWNNXZ36GjEbbbSdp/5wLtMJhYYanoQ+b5nl1KjnK7PFbikEP200Ufpva36lbKTZXdEZxTOhhkGo1IkdttC10nxAaPvU1TkyLmiI4rn0iGqlpZH88rwz3N0vqpqjzIuryIzUZz8XrDo0rRHzU8RcfW52lbp1KapxRB1GYI832J1r90rpNG/wC1NJuj7HiaCbdFwppW3EW7kswfNRSRWM5kndxE6DOpuvrKyYJvQ0McLQyFjI2jYGgAe5AbCAIAgNynwyR/BYcbtXu2oDp0+CsGt5Lj1BAdGOINFmgAcyA9oAgCAICEZSYRHMJYJ2B7HE6jz6wQeAi+ooCr8YzQ+FpUU5bxNlGw8z26+Lg9aA5xycxymP5uR8g/dmDx1SdizpNF8cVWjukzIKnHx/pOP/txFS02Xe0K/M5cOF4w2sFcKd+7ghwdostcN0PFvbYot3NWpUlUk5S3kllymykc0tMWoix/MxcKwQNXfbKDyJ9lGgPTMZyhBDhCbg3H5qJAZazKHKOWN8T4rte1zHDcohqcC06+goCP5PYbjFEHimp3t07aV2sd4t7bTzlaWLy+hireat27bYupV5076J198soPIn2Ua0/YOC6X3Zb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N8soPIn2UaewcF0vuxrtbmfDiWUHkT7ONPYOC6X3Y12tzPLazKM+CzdmA8lsLPWTt969Onh6VOOjCNl8DXlUlJ3bPPejjc+uaqeL8ElVIfc24VuiuRG7PsGZ2Z2uWqjBO3RY5595asmDuUOaKkbbdZJpDw2LWDqFz70BI8PyIoIQNCmiJHDIN0Px3QHfiiDRZoDRxAADqCA9IAgCAywUz3+I0n6daA6dNgh2yO9Te1AdOno2M8Vovx7T1oDYQBAEAQBAEAQHCx+nsRINh1HpGz/nMgOSgCAIAgCAIAgCAIAgCAIAgCAIAgCAIAgCAIAgCAIAgCAIAgCAIAgCAIAgCAIAgCAIAgCAIAgCA9MYTqAJPMLoDep8Ikd41mjn29SA6lPhMbdo0jz9iA3gEB9QBAEAQBAEAQBAEBjnhD2lrthQEcrMOfGdhc3jA+vEgNNAEAQBAEAQBAEAQBAEAQBAEAQBAEAQBAEAQBAEAQBAEAQBAEAQBAEAQBAEAQBAEB9AvsQGaOjkOxjuoj6oDZjweQ7Q0dJ7EBtR4Fyn9QQG3DhMTeC/pG/u2IDcjjDRZoAHMLID0gCAIAgCAIAgCAIAgCAIAgCAwy0rHeM1p9SAwuwuI/sDrKA87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b0xcn4ndqAyR4dENjG+vX9UBsNYBsAHQEB6QBAEAQBAEAQBAEAQBAEAQBAEAQ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70" y="2733360"/>
            <a:ext cx="2038350" cy="4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78704" y="5087601"/>
            <a:ext cx="354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u="sng" dirty="0"/>
              <a:t>All cell </a:t>
            </a:r>
            <a:r>
              <a:rPr lang="en-US" sz="1400" b="1" u="sng" dirty="0" smtClean="0"/>
              <a:t>phones and devices </a:t>
            </a:r>
            <a:r>
              <a:rPr lang="en-US" sz="1400" b="1" u="sng" dirty="0"/>
              <a:t>MUST be </a:t>
            </a:r>
            <a:r>
              <a:rPr lang="en-US" sz="1400" b="1" u="sng" dirty="0" smtClean="0"/>
              <a:t>put away </a:t>
            </a:r>
            <a:r>
              <a:rPr lang="en-US" sz="1400" b="1" u="sng" dirty="0"/>
              <a:t>during </a:t>
            </a:r>
            <a:r>
              <a:rPr lang="en-US" sz="1400" b="1" u="sng" dirty="0" smtClean="0"/>
              <a:t>instruction and quizzes/tests.</a:t>
            </a:r>
            <a:endParaRPr lang="en-US" sz="14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5881423" y="2553655"/>
            <a:ext cx="305937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b="1" dirty="0" smtClean="0">
                <a:latin typeface="+mj-lt"/>
              </a:rPr>
              <a:t>LOG </a:t>
            </a:r>
            <a:r>
              <a:rPr lang="en-US" b="1" dirty="0">
                <a:latin typeface="+mj-lt"/>
              </a:rPr>
              <a:t>IT </a:t>
            </a:r>
            <a:r>
              <a:rPr lang="en-US" b="1" dirty="0" smtClean="0">
                <a:latin typeface="+mj-lt"/>
              </a:rPr>
              <a:t>Notebook</a:t>
            </a:r>
          </a:p>
          <a:p>
            <a:pPr hangingPunct="0"/>
            <a:r>
              <a:rPr lang="en-US" sz="1400" dirty="0" smtClean="0">
                <a:latin typeface="+mj-lt"/>
              </a:rPr>
              <a:t>Students </a:t>
            </a:r>
            <a:r>
              <a:rPr lang="en-US" sz="1400" dirty="0">
                <a:latin typeface="+mj-lt"/>
              </a:rPr>
              <a:t>are responsible for taking teacher specified notes each </a:t>
            </a:r>
            <a:r>
              <a:rPr lang="en-US" sz="1400" dirty="0" smtClean="0">
                <a:latin typeface="+mj-lt"/>
              </a:rPr>
              <a:t>day. If </a:t>
            </a:r>
            <a:r>
              <a:rPr lang="en-US" sz="1400" dirty="0">
                <a:latin typeface="+mj-lt"/>
              </a:rPr>
              <a:t>a student is absent, he/she is responsible for making up missed notes.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72949" y="4257031"/>
            <a:ext cx="24763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Each </a:t>
            </a:r>
            <a:r>
              <a:rPr lang="en-US" sz="1400" dirty="0"/>
              <a:t>student </a:t>
            </a:r>
            <a:r>
              <a:rPr lang="en-US" sz="1400" dirty="0" smtClean="0"/>
              <a:t>should have their </a:t>
            </a:r>
            <a:r>
              <a:rPr lang="en-US" sz="1400" dirty="0"/>
              <a:t>own </a:t>
            </a:r>
            <a:r>
              <a:rPr lang="en-US" sz="1400" dirty="0" smtClean="0"/>
              <a:t>TI-84 Plus calculator.  Please </a:t>
            </a:r>
            <a:r>
              <a:rPr lang="en-US" sz="1400" dirty="0"/>
              <a:t>l</a:t>
            </a:r>
            <a:r>
              <a:rPr lang="en-US" sz="1400" dirty="0" smtClean="0"/>
              <a:t>et </a:t>
            </a:r>
            <a:r>
              <a:rPr lang="en-US" sz="1400" dirty="0"/>
              <a:t>me know </a:t>
            </a:r>
            <a:r>
              <a:rPr lang="en-US" sz="1400" dirty="0" smtClean="0"/>
              <a:t>if there is a financial concern so other arrangements can be made.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95358" y="1399526"/>
            <a:ext cx="32227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vered By Your Grace"/>
                <a:cs typeface="Covered By Your Grace"/>
              </a:rPr>
              <a:t>NEED EXTRA HELP??  </a:t>
            </a:r>
            <a:r>
              <a:rPr lang="en-US" sz="1200" dirty="0" smtClean="0">
                <a:latin typeface="Covered By Your Grace"/>
                <a:cs typeface="Covered By Your Grace"/>
              </a:rPr>
              <a:t>The math department will offer tutoring on Tuesday and Thursday afternoons 3:30 – 4:00.  </a:t>
            </a:r>
            <a:endParaRPr lang="en-US" sz="1200" dirty="0" smtClean="0">
              <a:latin typeface="Covered By Your Grace"/>
              <a:cs typeface="Covered By Your Grace"/>
            </a:endParaRPr>
          </a:p>
          <a:p>
            <a:r>
              <a:rPr lang="en-US" sz="1200" smtClean="0">
                <a:latin typeface="Covered By Your Grace"/>
                <a:cs typeface="Covered By Your Grace"/>
              </a:rPr>
              <a:t>The </a:t>
            </a:r>
            <a:r>
              <a:rPr lang="en-US" sz="1200" dirty="0" smtClean="0">
                <a:latin typeface="Covered By Your Grace"/>
                <a:cs typeface="Covered By Your Grace"/>
              </a:rPr>
              <a:t>schedule will be posted on my door.</a:t>
            </a:r>
            <a:endParaRPr lang="en-US" sz="1200" dirty="0">
              <a:latin typeface="Covered By Your Grace"/>
              <a:cs typeface="Covered By Your Grac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4269" y="4918502"/>
            <a:ext cx="167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Students will take a </a:t>
            </a:r>
            <a:r>
              <a:rPr lang="en-US" sz="1600" dirty="0" smtClean="0"/>
              <a:t>Final </a:t>
            </a:r>
            <a:r>
              <a:rPr lang="en-US" sz="1600" dirty="0"/>
              <a:t>Exam.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29472" y="5829301"/>
            <a:ext cx="2990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BellGothicStd-Bold"/>
              </a:rPr>
              <a:t>Assignments and resources will be located on </a:t>
            </a:r>
            <a:r>
              <a:rPr lang="en-US" sz="1400" b="1" dirty="0" smtClean="0">
                <a:solidFill>
                  <a:srgbClr val="000000"/>
                </a:solidFill>
                <a:latin typeface="BellGothicStd-Bold"/>
              </a:rPr>
              <a:t>CANVAS.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2426101" y="5884228"/>
            <a:ext cx="3196336" cy="481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828800" y="5872875"/>
            <a:ext cx="3796769" cy="5267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Believe you can and you’re halfway there.</a:t>
            </a:r>
          </a:p>
          <a:p>
            <a:pPr algn="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Theodore Roosevelt</a:t>
            </a:r>
            <a:endParaRPr lang="en-US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975" y="3823368"/>
            <a:ext cx="3730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Grades will be calculated on the points system and will consist of tests, quizzes, and assignments.  Homework will be assigned daily.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319" y="3804074"/>
            <a:ext cx="1409416" cy="1001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66797" y="536494"/>
            <a:ext cx="1447800" cy="32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76200"/>
            <a:ext cx="365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Math 3  – Griffith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499" y="1471610"/>
            <a:ext cx="33146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Student Signature					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					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499" y="730981"/>
            <a:ext cx="3276600" cy="657496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2950" y="4038598"/>
            <a:ext cx="2209792" cy="32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01599" y="845641"/>
            <a:ext cx="3276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Bell Gothic Std Bold"/>
                <a:ea typeface="Times New Roman"/>
                <a:cs typeface="Times New Roman"/>
              </a:rPr>
              <a:t>I have read and understand </a:t>
            </a:r>
            <a:br>
              <a:rPr lang="en-US" sz="1600" dirty="0" smtClean="0">
                <a:latin typeface="Bell Gothic Std Bold"/>
                <a:ea typeface="Times New Roman"/>
                <a:cs typeface="Times New Roman"/>
              </a:rPr>
            </a:br>
            <a:r>
              <a:rPr lang="en-US" sz="1600" dirty="0" smtClean="0">
                <a:latin typeface="Bell Gothic Std Bold"/>
                <a:ea typeface="Times New Roman"/>
                <a:cs typeface="Times New Roman"/>
              </a:rPr>
              <a:t>the course guide.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2174794"/>
            <a:ext cx="33146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	</a:t>
            </a: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Parent/Guardian Signature					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	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80205" y="3429000"/>
            <a:ext cx="6858000" cy="1588"/>
          </a:xfrm>
          <a:prstGeom prst="line">
            <a:avLst/>
          </a:prstGeom>
          <a:ln w="635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" y="3005182"/>
            <a:ext cx="3276600" cy="1415772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9545" y="3005182"/>
            <a:ext cx="327660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Bell Gothic Std Bold"/>
                <a:ea typeface="Times New Roman"/>
                <a:cs typeface="Times New Roman"/>
              </a:rPr>
              <a:t>PROGRESS REPORTS</a:t>
            </a:r>
          </a:p>
          <a:p>
            <a:r>
              <a:rPr lang="en-US" sz="1400" dirty="0" smtClean="0">
                <a:latin typeface="Bell Gothic Std Bold"/>
                <a:cs typeface="Times New Roman"/>
              </a:rPr>
              <a:t>Student grades may be viewed on student ‘s </a:t>
            </a:r>
            <a:r>
              <a:rPr lang="en-US" sz="1400" dirty="0" err="1" smtClean="0">
                <a:latin typeface="Bell Gothic Std Bold"/>
                <a:cs typeface="Times New Roman"/>
              </a:rPr>
              <a:t>Chromebooks</a:t>
            </a:r>
            <a:r>
              <a:rPr lang="en-US" sz="1400" dirty="0" smtClean="0">
                <a:latin typeface="Bell Gothic Std Bold"/>
                <a:cs typeface="Times New Roman"/>
              </a:rPr>
              <a:t> at any time. I will ask students to show their parent or guardian their grades each six weeks and sign here.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60348" y="4765119"/>
            <a:ext cx="31178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6 weeks average:  _____ </a:t>
            </a:r>
          </a:p>
          <a:p>
            <a:r>
              <a:rPr lang="en-US" sz="1400" dirty="0" smtClean="0"/>
              <a:t>Parent Signature _______________</a:t>
            </a:r>
          </a:p>
          <a:p>
            <a:endParaRPr lang="en-US" sz="1400" dirty="0" smtClean="0"/>
          </a:p>
          <a:p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6 week average:  _____</a:t>
            </a:r>
          </a:p>
          <a:p>
            <a:r>
              <a:rPr lang="en-US" sz="1400" dirty="0" smtClean="0"/>
              <a:t>Parent Signature _______________</a:t>
            </a:r>
          </a:p>
          <a:p>
            <a:endParaRPr lang="en-US" sz="1400" dirty="0" smtClean="0"/>
          </a:p>
          <a:p>
            <a:r>
              <a:rPr lang="en-US" sz="1400" dirty="0" smtClean="0"/>
              <a:t>3rd </a:t>
            </a:r>
            <a:r>
              <a:rPr lang="en-US" sz="1400" dirty="0"/>
              <a:t>6 week average:  _____</a:t>
            </a:r>
          </a:p>
          <a:p>
            <a:r>
              <a:rPr lang="en-US" sz="1400" dirty="0"/>
              <a:t>Parent Signature </a:t>
            </a:r>
            <a:r>
              <a:rPr lang="en-US" sz="1400" dirty="0" smtClean="0"/>
              <a:t>_______________</a:t>
            </a:r>
            <a:endParaRPr lang="en-US" sz="1400" dirty="0"/>
          </a:p>
          <a:p>
            <a:endParaRPr lang="en-US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812" y="1013696"/>
            <a:ext cx="4937637" cy="4538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26620" y="376409"/>
            <a:ext cx="482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Name: 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37364" y="567689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 is what we make it.  Always has been, always will be.  ~ Grandma Moses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338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Bell Gothic Std Bold</vt:lpstr>
      <vt:lpstr>BellGothicStd-Bold</vt:lpstr>
      <vt:lpstr>Calibri</vt:lpstr>
      <vt:lpstr>Comic Sans MS</vt:lpstr>
      <vt:lpstr>Covered By Your Grace</vt:lpstr>
      <vt:lpstr>Times New Roman</vt:lpstr>
      <vt:lpstr>Universal College draft_DEMO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BRANDON GRIFFITH</cp:lastModifiedBy>
  <cp:revision>63</cp:revision>
  <cp:lastPrinted>2018-01-29T16:21:04Z</cp:lastPrinted>
  <dcterms:created xsi:type="dcterms:W3CDTF">2013-08-17T01:12:26Z</dcterms:created>
  <dcterms:modified xsi:type="dcterms:W3CDTF">2019-08-20T15:04:01Z</dcterms:modified>
</cp:coreProperties>
</file>