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24"/>
      <p:bold r:id="rId25"/>
      <p:italic r:id="rId26"/>
      <p:boldItalic r:id="rId27"/>
    </p:embeddedFont>
    <p:embeddedFont>
      <p:font typeface="Lucida Sans" panose="020B06020305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800"/>
              <a:buFont typeface="Lucida Sans"/>
              <a:buNone/>
              <a:defRPr sz="48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ctr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ctr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ctr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217420" y="-160020"/>
            <a:ext cx="470916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DCC577"/>
              </a:buClr>
              <a:buSzPts val="4800"/>
              <a:buFont typeface="Lucida Sans"/>
              <a:buNone/>
              <a:defRPr sz="4800" b="1" i="0" u="none" strike="noStrike" cap="none">
                <a:solidFill>
                  <a:srgbClr val="DCC577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52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5915" algn="l" rtl="0">
              <a:spcBef>
                <a:spcPts val="520"/>
              </a:spcBef>
              <a:spcAft>
                <a:spcPts val="0"/>
              </a:spcAft>
              <a:buClr>
                <a:srgbClr val="F9F9F9"/>
              </a:buClr>
              <a:buSzPts val="1690"/>
              <a:buFont typeface="Noto Sans Symbols"/>
              <a:buChar char="⬜"/>
              <a:defRPr sz="2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492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▫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5915" algn="l" rtl="0">
              <a:spcBef>
                <a:spcPts val="520"/>
              </a:spcBef>
              <a:spcAft>
                <a:spcPts val="0"/>
              </a:spcAft>
              <a:buClr>
                <a:srgbClr val="F9F9F9"/>
              </a:buClr>
              <a:buSzPts val="1690"/>
              <a:buFont typeface="Noto Sans Symbols"/>
              <a:buChar char="⬜"/>
              <a:defRPr sz="2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492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▫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F9F9F9"/>
              </a:buClr>
              <a:buSzPts val="156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645025" y="1535112"/>
            <a:ext cx="4041775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F9F9F9"/>
              </a:buClr>
              <a:buSzPts val="156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457200" y="2362200"/>
            <a:ext cx="4040188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rgbClr val="F9F9F9"/>
              </a:buClr>
              <a:buSzPts val="1560"/>
              <a:buFont typeface="Noto Sans Symbols"/>
              <a:buChar char="⬜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◼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37185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Noto Sans Symbols"/>
              <a:buChar char="▫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4645025" y="2362200"/>
            <a:ext cx="4041775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rgbClr val="F9F9F9"/>
              </a:buClr>
              <a:buSzPts val="1560"/>
              <a:buFont typeface="Noto Sans Symbols"/>
              <a:buChar char="⬜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◼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37185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Noto Sans Symbols"/>
              <a:buChar char="▫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4DB8A"/>
              </a:buClr>
              <a:buSzPts val="2200"/>
              <a:buFont typeface="Lucida Sans"/>
              <a:buNone/>
              <a:defRPr sz="2200" b="0" i="0" u="none" strike="noStrike" cap="none">
                <a:solidFill>
                  <a:srgbClr val="F4DB8A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3008313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F9F9F9"/>
              </a:buClr>
              <a:buSzPts val="91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50"/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5915" algn="l" rtl="0">
              <a:spcBef>
                <a:spcPts val="520"/>
              </a:spcBef>
              <a:spcAft>
                <a:spcPts val="0"/>
              </a:spcAft>
              <a:buClr>
                <a:srgbClr val="F9F9F9"/>
              </a:buClr>
              <a:buSzPts val="1690"/>
              <a:buFont typeface="Noto Sans Symbols"/>
              <a:buChar char="⬜"/>
              <a:defRPr sz="2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2000"/>
              <a:buFont typeface="Lucida Sans"/>
              <a:buNone/>
              <a:defRPr sz="20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828800" y="1831975"/>
            <a:ext cx="5486400" cy="3962400"/>
          </a:xfrm>
          <a:prstGeom prst="rect">
            <a:avLst/>
          </a:prstGeom>
          <a:solidFill>
            <a:schemeClr val="dk2"/>
          </a:solidFill>
          <a:ln w="444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228600" dir="2700000" sy="90000">
              <a:srgbClr val="000000">
                <a:alpha val="24705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F9F9F9"/>
              </a:buClr>
              <a:buSzPts val="208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828800" y="1166787"/>
            <a:ext cx="548640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F9F9F9"/>
              </a:buClr>
              <a:buSzPts val="91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8956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Char char="◼"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88925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50"/>
              <a:buFont typeface="Noto Sans Symbols"/>
              <a:buChar char="▫"/>
              <a:defRPr sz="1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8575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Noto Sans Symbols"/>
              <a:buChar char="•"/>
              <a:defRPr sz="9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8575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Noto Sans Symbols"/>
              <a:buChar char="◾"/>
              <a:defRPr sz="9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gif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a/ucps.k12.nc.us/cuthbertson-middle-school-p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CuthbertsonP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304800" y="0"/>
            <a:ext cx="8610600" cy="223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Lucida Sans"/>
              <a:buNone/>
            </a:pPr>
            <a:r>
              <a:rPr lang="en-US" sz="4000" b="1" i="0" u="none" strike="noStrike" cap="none" dirty="0">
                <a:solidFill>
                  <a:srgbClr val="002060"/>
                </a:solidFill>
                <a:latin typeface="Lucida Sans"/>
                <a:ea typeface="Lucida Sans"/>
                <a:cs typeface="Lucida Sans"/>
                <a:sym typeface="Lucida Sans"/>
              </a:rPr>
              <a:t>CUTHBERTSON MIDDLE SCHOOL</a:t>
            </a:r>
            <a:br>
              <a:rPr lang="en-US" sz="4000" b="1" i="0" u="none" strike="noStrike" cap="none" dirty="0">
                <a:solidFill>
                  <a:srgbClr val="002060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3200" b="1" i="0" u="none" strike="noStrike" cap="none" dirty="0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rPr>
              <a:t>HEALTH AND PHYSICAL EDUCATION DEPARTMENT</a:t>
            </a:r>
            <a:endParaRPr sz="3200" b="1" i="0" u="none" strike="noStrike" cap="none" dirty="0">
              <a:solidFill>
                <a:schemeClr val="accen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416150" y="5105400"/>
            <a:ext cx="8339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</a:pPr>
            <a:r>
              <a:rPr lang="en-US" sz="2800" b="1" i="0" u="none" strike="noStrike" cap="none" dirty="0">
                <a:solidFill>
                  <a:schemeClr val="accent1"/>
                </a:solidFill>
                <a:sym typeface="Book Antiqua"/>
              </a:rPr>
              <a:t>Featuring:</a:t>
            </a:r>
            <a:endParaRPr dirty="0">
              <a:solidFill>
                <a:schemeClr val="accent1"/>
              </a:solidFill>
            </a:endParaRPr>
          </a:p>
          <a:p>
            <a:pPr marL="0" marR="0" lvl="0" indent="0" algn="ctr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Ms. Lasher, Mr.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Guylitto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, Mr. Mark</a:t>
            </a:r>
            <a:r>
              <a:rPr lang="en-US" b="1" dirty="0">
                <a:solidFill>
                  <a:srgbClr val="002060"/>
                </a:solidFill>
              </a:rPr>
              <a:t>ley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dirty="0"/>
          </a:p>
          <a:p>
            <a:pPr marL="0" marR="0" lvl="0" indent="0" algn="ctr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Ms. Palmer, Mr. </a:t>
            </a:r>
            <a:r>
              <a:rPr lang="en-US" b="1" dirty="0">
                <a:solidFill>
                  <a:srgbClr val="002060"/>
                </a:solidFill>
              </a:rPr>
              <a:t>Harris, Mr. </a:t>
            </a:r>
            <a:r>
              <a:rPr lang="en-US" b="1" dirty="0" err="1">
                <a:solidFill>
                  <a:srgbClr val="002060"/>
                </a:solidFill>
              </a:rPr>
              <a:t>Polley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26" y="2504173"/>
            <a:ext cx="4687455" cy="2329079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3690"/>
              <a:buFont typeface="Lucida Sans"/>
              <a:buNone/>
            </a:pPr>
            <a:r>
              <a:rPr lang="en-US" sz="369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Students are graded based upon:</a:t>
            </a:r>
            <a:br>
              <a:rPr lang="en-US" sz="369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endParaRPr sz="369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8640" marR="0" lvl="0" indent="-411480" algn="r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Participation (40%)</a:t>
            </a:r>
            <a:endParaRPr/>
          </a:p>
          <a:p>
            <a:pPr marL="548640" marR="0" lvl="0" indent="-411480" algn="r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Preparation (20%)</a:t>
            </a:r>
            <a:endParaRPr/>
          </a:p>
          <a:p>
            <a:pPr marL="548640" marR="0" lvl="0" indent="-411480" algn="r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PACER test (20%)</a:t>
            </a:r>
            <a:endParaRPr/>
          </a:p>
          <a:p>
            <a:pPr marL="548640" marR="0" lvl="0" indent="-411480" algn="r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Exercise Log (10%)</a:t>
            </a:r>
            <a:endParaRPr/>
          </a:p>
          <a:p>
            <a:pPr marL="548640" marR="0" lvl="0" indent="-411480" algn="r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Quiz (10%)</a:t>
            </a:r>
            <a:endParaRPr/>
          </a:p>
          <a:p>
            <a:pPr marL="548640" marR="0" lvl="0" indent="-295910" algn="r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13716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This will be explained to your student on the first day of school and will sent home to be signed and returned by parent/guardian.</a:t>
            </a:r>
            <a:endParaRPr sz="2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1" y="1752600"/>
            <a:ext cx="4495800" cy="2177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3690"/>
              <a:buFont typeface="Lucida Sans"/>
              <a:buNone/>
            </a:pPr>
            <a:r>
              <a:rPr lang="en-US" sz="369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Parent and Doctor Notes</a:t>
            </a:r>
            <a:br>
              <a:rPr lang="en-US" sz="369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369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	</a:t>
            </a:r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531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8640" marR="0" lvl="0" indent="-411480" algn="l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A parent note may excuse your child from participation, but not from dressing out in PE clothes.  After 2 days, it is expected that the student will get a doctors note.  Our students must be </a:t>
            </a:r>
            <a:r>
              <a:rPr lang="en-US" sz="2800" b="1" i="0" u="none" strike="noStrike" cap="none" dirty="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rPr>
              <a:t>ACTIVELY 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engaged to be successful in our class.</a:t>
            </a:r>
            <a:endParaRPr dirty="0"/>
          </a:p>
          <a:p>
            <a:pPr marL="548640" marR="0" lvl="0" indent="-41148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A doctors note excuses a student from physical activity according to a doctors diagnosis.   Student will dress or not dress out due to doctors instruction.</a:t>
            </a:r>
            <a:endParaRPr dirty="0"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</a:pPr>
            <a:r>
              <a:rPr lang="en-US"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A typical day in the gym…</a:t>
            </a:r>
            <a:endParaRPr sz="41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5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A 10 minute jog (broken into increments).</a:t>
            </a:r>
            <a:endParaRPr sz="2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600" y="2218764"/>
            <a:ext cx="1981200" cy="349623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1905000" y="6155562"/>
            <a:ext cx="533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Click image to watch our  warm up run in motion!</a:t>
            </a:r>
            <a:endParaRPr sz="18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153400" cy="57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3690"/>
              <a:buFont typeface="Lucida Sans"/>
              <a:buNone/>
            </a:pPr>
            <a:r>
              <a:rPr lang="en-US" sz="369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Stretching/Strengthening</a:t>
            </a:r>
            <a:endParaRPr sz="369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Students work through a set of 10 exercises </a:t>
            </a:r>
            <a:endParaRPr/>
          </a:p>
          <a:p>
            <a:pPr marL="137160" marR="0" lvl="0" indent="0" algn="r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that help with stretching and strengthening </a:t>
            </a:r>
            <a:endParaRPr/>
          </a:p>
          <a:p>
            <a:pPr marL="137160" marR="0" lvl="0" indent="0" algn="r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their muscles.</a:t>
            </a:r>
            <a:endParaRPr/>
          </a:p>
          <a:p>
            <a:pPr marL="137160" marR="0" lvl="0" indent="0" algn="ctr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2286000"/>
            <a:ext cx="4061982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0571" y="3200400"/>
            <a:ext cx="4165112" cy="3120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3690"/>
              <a:buFont typeface="Lucida Sans"/>
              <a:buNone/>
            </a:pPr>
            <a:r>
              <a:rPr lang="en-US" sz="369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Units of Study in 7</a:t>
            </a:r>
            <a:r>
              <a:rPr lang="en-US" sz="3690" b="1" i="0" u="none" strike="noStrike" cap="none" baseline="30000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th</a:t>
            </a:r>
            <a:r>
              <a:rPr lang="en-US" sz="369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/8</a:t>
            </a:r>
            <a:r>
              <a:rPr lang="en-US" sz="3690" b="1" i="0" u="none" strike="noStrike" cap="none" baseline="30000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th</a:t>
            </a:r>
            <a:r>
              <a:rPr lang="en-US" sz="369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 grade PE</a:t>
            </a:r>
            <a:endParaRPr sz="369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1"/>
          </p:nvPr>
        </p:nvSpPr>
        <p:spPr>
          <a:xfrm>
            <a:off x="90887" y="1107653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8640" marR="0" lvl="0" indent="-411480" algn="l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Track and Field (7) 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Disc Golf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Tennis (8)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Archery(8)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Bowling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Volleyball 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Floor Hockey (8)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Golf (8)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Pickle Ball (7)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Ultimate games (7)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Backyard BBQ (8)</a:t>
            </a:r>
            <a:endParaRPr/>
          </a:p>
          <a:p>
            <a:pPr marL="548640" marR="0" lvl="0" indent="-32893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endParaRPr sz="20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9847" y="1259148"/>
            <a:ext cx="1193997" cy="219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" y="5328656"/>
            <a:ext cx="2510656" cy="135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0" y="5357841"/>
            <a:ext cx="3981844" cy="132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44" y="1908728"/>
            <a:ext cx="1595747" cy="1595747"/>
          </a:xfrm>
          <a:prstGeom prst="rect">
            <a:avLst/>
          </a:prstGeom>
        </p:spPr>
      </p:pic>
      <p:pic>
        <p:nvPicPr>
          <p:cNvPr id="138" name="Google Shape;138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67856" y="3920983"/>
            <a:ext cx="1516892" cy="188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filtered-F8FB0D8D-6BBB-4BF5-A334-D07E8B60EBB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1061" y="1127135"/>
            <a:ext cx="1896917" cy="3372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20" y="3584849"/>
            <a:ext cx="1806650" cy="150601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</a:pPr>
            <a:r>
              <a:rPr lang="en-US"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Units of study for 6</a:t>
            </a:r>
            <a:r>
              <a:rPr lang="en-US" sz="4100" b="1" i="0" u="none" strike="noStrike" cap="none" baseline="30000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th</a:t>
            </a:r>
            <a:r>
              <a:rPr lang="en-US"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 grade	</a:t>
            </a:r>
            <a:endParaRPr sz="41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8640" marR="0" lvl="0" indent="-411480" algn="l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Group Fitness</a:t>
            </a:r>
            <a:endParaRPr sz="20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Badminton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Disc Golf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Orienteering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Volleyball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Dance 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Jump Rope</a:t>
            </a:r>
            <a:endParaRPr/>
          </a:p>
          <a:p>
            <a:pPr marL="548640" marR="0" lvl="0" indent="-41148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en-US"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Outdoor games</a:t>
            </a:r>
            <a:endParaRPr/>
          </a:p>
          <a:p>
            <a:pPr marL="13716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5258" y="1219200"/>
            <a:ext cx="1740243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4920262"/>
            <a:ext cx="2225876" cy="152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6629" y="3292356"/>
            <a:ext cx="2177502" cy="341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53" y="1394852"/>
            <a:ext cx="2379243" cy="1693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906" y="4716803"/>
            <a:ext cx="2323893" cy="1930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685" y="3222749"/>
            <a:ext cx="1772629" cy="134160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3600"/>
              <a:buFont typeface="Lucida Sans"/>
              <a:buNone/>
            </a:pPr>
            <a:r>
              <a:rPr lang="en-US" sz="36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Group Fitness </a:t>
            </a:r>
            <a:br>
              <a:rPr lang="en-US" sz="36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endParaRPr sz="36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56" name="Google Shape;156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640084"/>
            <a:ext cx="1840298" cy="246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8666" y="1451430"/>
            <a:ext cx="1981200" cy="265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000" y="4872197"/>
            <a:ext cx="3022600" cy="178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2600" y="4259925"/>
            <a:ext cx="3073477" cy="241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38400" y="2286000"/>
            <a:ext cx="4191000" cy="236112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/>
        </p:nvSpPr>
        <p:spPr>
          <a:xfrm>
            <a:off x="2286000" y="1491734"/>
            <a:ext cx="45526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Click image below to watch our 7</a:t>
            </a:r>
            <a:r>
              <a:rPr lang="en-US" sz="1800" baseline="300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th</a:t>
            </a:r>
            <a:r>
              <a:rPr lang="en-US" sz="18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 graders step it out!!</a:t>
            </a:r>
            <a:endParaRPr sz="18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</a:pPr>
            <a:r>
              <a:rPr lang="en-US"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FIT Lab </a:t>
            </a:r>
            <a:br>
              <a:rPr lang="en-US"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24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with Mr. </a:t>
            </a:r>
            <a:r>
              <a:rPr lang="en-US" sz="2400"/>
              <a:t>Markley (8,6) and Mr. Polley (7)</a:t>
            </a:r>
            <a:endParaRPr sz="24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67" name="Google Shape;167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1883" y="1793875"/>
            <a:ext cx="3230033" cy="242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0" y="1676400"/>
            <a:ext cx="1905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4479309"/>
            <a:ext cx="28194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6">
            <a:alphaModFix/>
          </a:blip>
          <a:srcRect l="31496" t="6821" r="23507"/>
          <a:stretch/>
        </p:blipFill>
        <p:spPr>
          <a:xfrm>
            <a:off x="3819526" y="1663429"/>
            <a:ext cx="1869145" cy="255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82" y="4043155"/>
            <a:ext cx="2570789" cy="255070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381727" y="304800"/>
            <a:ext cx="82296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3600"/>
              <a:buFont typeface="Lucida Sans"/>
              <a:buNone/>
            </a:pPr>
            <a:r>
              <a:rPr lang="en-US" sz="36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Health Education</a:t>
            </a:r>
            <a:br>
              <a:rPr lang="en-US" sz="36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2800"/>
              <a:t>Mr. Guylitto (6,7,8)</a:t>
            </a:r>
            <a:endParaRPr sz="28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3600"/>
              <a:buFont typeface="Lucida Sans"/>
              <a:buNone/>
            </a:pPr>
            <a:r>
              <a:rPr lang="en-US" sz="2800"/>
              <a:t>Mr. Harris (7,8 Band)</a:t>
            </a:r>
            <a:endParaRPr sz="2800"/>
          </a:p>
        </p:txBody>
      </p:sp>
      <p:pic>
        <p:nvPicPr>
          <p:cNvPr id="177" name="Google Shape;177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1727" y="3837593"/>
            <a:ext cx="2056674" cy="2753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600" y="3540457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6249" y="2410996"/>
            <a:ext cx="3206504" cy="2608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</a:pPr>
            <a:r>
              <a:rPr lang="en-US" sz="4100" b="1" i="0" u="sng" strike="noStrike" cap="none">
                <a:solidFill>
                  <a:schemeClr val="hlink"/>
                </a:solidFill>
                <a:latin typeface="Lucida Sans"/>
                <a:ea typeface="Lucida Sans"/>
                <a:cs typeface="Lucida Sans"/>
                <a:sym typeface="Lucida Sans"/>
                <a:hlinkClick r:id="rId3"/>
              </a:rPr>
              <a:t>Check out our google site</a:t>
            </a:r>
            <a:endParaRPr sz="41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85" name="Google Shape;185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070212" y="2057400"/>
            <a:ext cx="6934200" cy="2701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Hank Harris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52108" y="1745673"/>
            <a:ext cx="36021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Band PE- 8</a:t>
            </a:r>
            <a:r>
              <a:rPr lang="en-US" sz="4800" baseline="30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grade</a:t>
            </a:r>
          </a:p>
          <a:p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PE-</a:t>
            </a:r>
          </a:p>
          <a:p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  <a:r>
              <a:rPr lang="en-US" sz="4800" baseline="30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and 6</a:t>
            </a:r>
            <a:r>
              <a:rPr lang="en-US" sz="4800" baseline="30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grade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988129"/>
            <a:ext cx="2499013" cy="3332017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918118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</a:pPr>
            <a:r>
              <a:rPr lang="en-US"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Follow us on Instagram</a:t>
            </a:r>
            <a:endParaRPr sz="41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91" name="Google Shape;191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95600" y="1371600"/>
            <a:ext cx="3638550" cy="36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1828800" y="5105400"/>
            <a:ext cx="61722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CuthCavsPE</a:t>
            </a:r>
            <a:endParaRPr sz="7200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4" y="908137"/>
            <a:ext cx="1014244" cy="1737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119" y="2646065"/>
            <a:ext cx="1121815" cy="1740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5" y="4686615"/>
            <a:ext cx="1012224" cy="1743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216" y="2646065"/>
            <a:ext cx="1065839" cy="1737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121" y="862853"/>
            <a:ext cx="1014413" cy="1803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121" y="4774107"/>
            <a:ext cx="958850" cy="165631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title"/>
          </p:nvPr>
        </p:nvSpPr>
        <p:spPr>
          <a:xfrm>
            <a:off x="457198" y="4495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</a:pPr>
            <a:r>
              <a:rPr lang="en-US"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@CuthbertsonPE</a:t>
            </a:r>
            <a:endParaRPr sz="41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98" name="Google Shape;198;p2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9811" y="838200"/>
            <a:ext cx="4524375" cy="34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Tony </a:t>
            </a:r>
            <a:r>
              <a:rPr lang="en-US" dirty="0" err="1" smtClean="0"/>
              <a:t>Guylitto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29200" y="2244436"/>
            <a:ext cx="3144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Health Education-8,7,6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87" y="1955800"/>
            <a:ext cx="2405495" cy="3207327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47778715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Brittany Lasher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78582" y="2660071"/>
            <a:ext cx="2812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accent1"/>
                </a:solidFill>
              </a:rPr>
              <a:t>PE-8,7,6</a:t>
            </a:r>
            <a:endParaRPr lang="en-US" sz="5400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 r="1998"/>
          <a:stretch/>
        </p:blipFill>
        <p:spPr>
          <a:xfrm>
            <a:off x="2173047" y="2129772"/>
            <a:ext cx="2371244" cy="2892555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8919964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Kyle Markley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58690" y="2145194"/>
            <a:ext cx="25215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/>
                </a:solidFill>
              </a:rPr>
              <a:t>PE and FitLab-8,7,6</a:t>
            </a:r>
          </a:p>
          <a:p>
            <a:endParaRPr lang="en-US" dirty="0" smtClean="0"/>
          </a:p>
          <a:p>
            <a:r>
              <a:rPr lang="en-US" sz="1800" dirty="0" smtClean="0">
                <a:solidFill>
                  <a:schemeClr val="accent1"/>
                </a:solidFill>
              </a:rPr>
              <a:t>Boys Basketball coach</a:t>
            </a:r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1877290"/>
            <a:ext cx="2363932" cy="3151910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7618317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Tess Palmer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64728" y="2375643"/>
            <a:ext cx="25076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/>
                </a:solidFill>
              </a:rPr>
              <a:t>PE- 8,7,6</a:t>
            </a:r>
          </a:p>
          <a:p>
            <a:endParaRPr lang="en-US" sz="4400" dirty="0">
              <a:solidFill>
                <a:schemeClr val="accent1"/>
              </a:solidFill>
            </a:endParaRPr>
          </a:p>
          <a:p>
            <a:r>
              <a:rPr lang="en-US" sz="2400" dirty="0" smtClean="0">
                <a:solidFill>
                  <a:schemeClr val="accent1"/>
                </a:solidFill>
              </a:rPr>
              <a:t>Athletic Director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7" r="2248" b="14419"/>
          <a:stretch/>
        </p:blipFill>
        <p:spPr>
          <a:xfrm>
            <a:off x="2324533" y="2375643"/>
            <a:ext cx="1984231" cy="2735858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9008454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Justin </a:t>
            </a:r>
            <a:r>
              <a:rPr lang="en-US" dirty="0" err="1" smtClean="0"/>
              <a:t>Polley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47854" y="2604655"/>
            <a:ext cx="23552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1"/>
                </a:solidFill>
              </a:rPr>
              <a:t>PE and FitLab-8,7,6</a:t>
            </a:r>
            <a:endParaRPr lang="en-US" sz="4800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863" r="-378"/>
          <a:stretch/>
        </p:blipFill>
        <p:spPr>
          <a:xfrm>
            <a:off x="2062703" y="2410691"/>
            <a:ext cx="2398461" cy="2909454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1544529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3200"/>
              <a:buFont typeface="Lucida Sans"/>
              <a:buNone/>
            </a:pPr>
            <a:r>
              <a:rPr lang="en-US" sz="32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Classes your child will take this year</a:t>
            </a:r>
            <a:endParaRPr sz="32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8640" marR="0" lvl="0" indent="-411480" algn="l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Health (6 weeks)</a:t>
            </a:r>
            <a:endParaRPr/>
          </a:p>
          <a:p>
            <a:pPr marL="548640" marR="0" lvl="0" indent="-41148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Computers  (6 weeks)</a:t>
            </a:r>
            <a:endParaRPr/>
          </a:p>
          <a:p>
            <a:pPr marL="548640" marR="0" lvl="0" indent="-41148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FIT Lab (6 weeks)</a:t>
            </a:r>
            <a:endParaRPr/>
          </a:p>
          <a:p>
            <a:pPr marL="548640" marR="0" lvl="0" indent="-41148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</a:pPr>
            <a:r>
              <a:rPr lang="en-US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Physical Education (18 weeks)</a:t>
            </a:r>
            <a:endParaRPr sz="2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4400" y="3733800"/>
            <a:ext cx="3899086" cy="264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</a:pPr>
            <a:r>
              <a:rPr lang="en-US"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Expectations</a:t>
            </a:r>
            <a:endParaRPr sz="41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6019800" cy="47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8640" marR="0" lvl="0" indent="-411480" algn="l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683"/>
              <a:buFont typeface="Noto Sans Symbols"/>
              <a:buChar char="⬜"/>
            </a:pPr>
            <a:r>
              <a:rPr lang="en-US" sz="259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Your child needs to be dressed out and participating to be successful in our classes.</a:t>
            </a:r>
            <a:endParaRPr/>
          </a:p>
          <a:p>
            <a:pPr marL="548640" marR="0" lvl="0" indent="-411480" algn="l" rtl="0">
              <a:spcBef>
                <a:spcPts val="518"/>
              </a:spcBef>
              <a:spcAft>
                <a:spcPts val="0"/>
              </a:spcAft>
              <a:buClr>
                <a:srgbClr val="F9F9F9"/>
              </a:buClr>
              <a:buSzPts val="1683"/>
              <a:buFont typeface="Noto Sans Symbols"/>
              <a:buChar char="⬜"/>
            </a:pPr>
            <a:r>
              <a:rPr lang="en-US" sz="259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Dressed out means they have changed out of their street clothes and put on a Cuthbertson PE shirt and Cuthbertson PE shorts; there are also SNEAKERS on their feet!</a:t>
            </a:r>
            <a:endParaRPr/>
          </a:p>
          <a:p>
            <a:pPr marL="548640" marR="0" lvl="0" indent="-411480" algn="l" rtl="0">
              <a:spcBef>
                <a:spcPts val="518"/>
              </a:spcBef>
              <a:spcAft>
                <a:spcPts val="0"/>
              </a:spcAft>
              <a:buClr>
                <a:srgbClr val="F9F9F9"/>
              </a:buClr>
              <a:buSzPts val="1683"/>
              <a:buFont typeface="Noto Sans Symbols"/>
              <a:buChar char="⬜"/>
            </a:pPr>
            <a:r>
              <a:rPr lang="en-US" sz="259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Participating means following directions and doing activities to their best ability!</a:t>
            </a:r>
            <a:endParaRPr sz="259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496729" y="1676400"/>
            <a:ext cx="2266904" cy="40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ex">
  <a:themeElements>
    <a:clrScheme name="Apex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425</Words>
  <Application>Microsoft Office PowerPoint</Application>
  <PresentationFormat>On-screen Show (4:3)</PresentationFormat>
  <Paragraphs>79</Paragraphs>
  <Slides>21</Slides>
  <Notes>15</Notes>
  <HiddenSlides>2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Book Antiqua</vt:lpstr>
      <vt:lpstr>Noto Sans Symbols</vt:lpstr>
      <vt:lpstr>Lucida Sans</vt:lpstr>
      <vt:lpstr>Arial</vt:lpstr>
      <vt:lpstr>Apex</vt:lpstr>
      <vt:lpstr>CUTHBERTSON MIDDLE SCHOOL HEALTH AND PHYSICAL EDUCATION DEPARTMENT</vt:lpstr>
      <vt:lpstr>Hank Harris</vt:lpstr>
      <vt:lpstr>Tony Guylitto</vt:lpstr>
      <vt:lpstr>Brittany Lasher</vt:lpstr>
      <vt:lpstr>Kyle Markley</vt:lpstr>
      <vt:lpstr>Tess Palmer</vt:lpstr>
      <vt:lpstr>Justin Polley</vt:lpstr>
      <vt:lpstr>Classes your child will take this year</vt:lpstr>
      <vt:lpstr>Expectations</vt:lpstr>
      <vt:lpstr>Students are graded based upon: </vt:lpstr>
      <vt:lpstr>Parent and Doctor Notes  </vt:lpstr>
      <vt:lpstr>A typical day in the gym…</vt:lpstr>
      <vt:lpstr>Stretching/Strengthening</vt:lpstr>
      <vt:lpstr>Units of Study in 7th/8th grade PE</vt:lpstr>
      <vt:lpstr>Units of study for 6th grade </vt:lpstr>
      <vt:lpstr>Group Fitness  </vt:lpstr>
      <vt:lpstr>FIT Lab  with Mr. Markley (8,6) and Mr. Polley (7)</vt:lpstr>
      <vt:lpstr>Health Education Mr. Guylitto (6,7,8) Mr. Harris (7,8 Band)</vt:lpstr>
      <vt:lpstr>Check out our google site</vt:lpstr>
      <vt:lpstr>Follow us on Instagram</vt:lpstr>
      <vt:lpstr>@CuthbertsonPE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CUTHBERTSON MIDDLE SCHOOL HEALTH AND PHYSICAL EDUCATION DEPARTMENT</dc:title>
  <dc:creator>Tess Palmer</dc:creator>
  <cp:lastModifiedBy>Brittany Lasher</cp:lastModifiedBy>
  <cp:revision>9</cp:revision>
  <dcterms:modified xsi:type="dcterms:W3CDTF">2019-08-22T16:50:34Z</dcterms:modified>
</cp:coreProperties>
</file>